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9" r:id="rId3"/>
  </p:sldMasterIdLst>
  <p:notesMasterIdLst>
    <p:notesMasterId r:id="rId36"/>
  </p:notesMasterIdLst>
  <p:sldIdLst>
    <p:sldId id="264" r:id="rId4"/>
    <p:sldId id="258" r:id="rId5"/>
    <p:sldId id="417" r:id="rId6"/>
    <p:sldId id="435" r:id="rId7"/>
    <p:sldId id="436" r:id="rId8"/>
    <p:sldId id="440" r:id="rId9"/>
    <p:sldId id="429" r:id="rId10"/>
    <p:sldId id="438" r:id="rId11"/>
    <p:sldId id="279" r:id="rId12"/>
    <p:sldId id="430" r:id="rId13"/>
    <p:sldId id="261" r:id="rId14"/>
    <p:sldId id="262" r:id="rId15"/>
    <p:sldId id="257" r:id="rId16"/>
    <p:sldId id="441" r:id="rId17"/>
    <p:sldId id="423" r:id="rId18"/>
    <p:sldId id="442" r:id="rId19"/>
    <p:sldId id="260" r:id="rId20"/>
    <p:sldId id="444" r:id="rId21"/>
    <p:sldId id="266" r:id="rId22"/>
    <p:sldId id="437" r:id="rId23"/>
    <p:sldId id="439" r:id="rId24"/>
    <p:sldId id="445" r:id="rId25"/>
    <p:sldId id="446" r:id="rId26"/>
    <p:sldId id="447" r:id="rId27"/>
    <p:sldId id="433" r:id="rId28"/>
    <p:sldId id="434" r:id="rId29"/>
    <p:sldId id="428" r:id="rId30"/>
    <p:sldId id="285" r:id="rId31"/>
    <p:sldId id="448" r:id="rId32"/>
    <p:sldId id="263" r:id="rId33"/>
    <p:sldId id="432" r:id="rId34"/>
    <p:sldId id="26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DC1CFA-B91D-2D0F-82E4-7BBF51B8E953}" name="Lioudmila Kolokolova" initials="LK" userId="S::lkolokol@umd.edu::ee9041c0-6a9f-484b-a08b-1a68eca211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M. Bauer" initials="JMB" lastIdx="4" clrIdx="0">
    <p:extLst>
      <p:ext uri="{19B8F6BF-5375-455C-9EA6-DF929625EA0E}">
        <p15:presenceInfo xmlns:p15="http://schemas.microsoft.com/office/powerpoint/2012/main" userId="S::gerbsb@umd.edu::d9d1be83-5e8a-415f-b5b8-91f75b89c3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B0F0"/>
    <a:srgbClr val="23B572"/>
    <a:srgbClr val="FFD520"/>
    <a:srgbClr val="E03A3E"/>
    <a:srgbClr val="03A99D"/>
    <a:srgbClr val="0462C2"/>
    <a:srgbClr val="0E0E0E"/>
    <a:srgbClr val="929000"/>
    <a:srgbClr val="FF9300"/>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9"/>
    <p:restoredTop sz="94694"/>
  </p:normalViewPr>
  <p:slideViewPr>
    <p:cSldViewPr snapToGrid="0" snapToObjects="1">
      <p:cViewPr varScale="1">
        <p:scale>
          <a:sx n="117" d="100"/>
          <a:sy n="117" d="100"/>
        </p:scale>
        <p:origin x="1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NumRecUpdated</c:v>
                </c:pt>
              </c:strCache>
            </c:strRef>
          </c:tx>
          <c:spPr>
            <a:ln w="9525" cap="rnd">
              <a:solidFill>
                <a:srgbClr val="FFFF00"/>
              </a:solidFill>
              <a:round/>
            </a:ln>
            <a:effectLst>
              <a:outerShdw blurRad="57150" dist="19050" dir="5400000" algn="ctr" rotWithShape="0">
                <a:srgbClr val="000000">
                  <a:alpha val="63000"/>
                </a:srgbClr>
              </a:outerShdw>
            </a:effectLst>
          </c:spPr>
          <c:marker>
            <c:symbol val="circle"/>
            <c:size val="6"/>
            <c:spPr>
              <a:solidFill>
                <a:srgbClr val="FFFF00"/>
              </a:solidFill>
              <a:ln w="9525" cap="rnd">
                <a:solidFill>
                  <a:srgbClr val="FFC000"/>
                </a:solidFill>
                <a:round/>
              </a:ln>
              <a:effectLst>
                <a:outerShdw blurRad="57150" dist="19050" dir="5400000" algn="ctr" rotWithShape="0">
                  <a:srgbClr val="000000">
                    <a:alpha val="63000"/>
                  </a:srgbClr>
                </a:outerShdw>
              </a:effectLst>
            </c:spPr>
          </c:marker>
          <c:xVal>
            <c:numRef>
              <c:f>Sheet1!$A$2:$A$17</c:f>
              <c:numCache>
                <c:formatCode>m/d/yyyy</c:formatCode>
                <c:ptCount val="16"/>
                <c:pt idx="0">
                  <c:v>45861</c:v>
                </c:pt>
                <c:pt idx="1">
                  <c:v>45862</c:v>
                </c:pt>
                <c:pt idx="2">
                  <c:v>45863</c:v>
                </c:pt>
                <c:pt idx="3">
                  <c:v>45864</c:v>
                </c:pt>
                <c:pt idx="4">
                  <c:v>45865</c:v>
                </c:pt>
                <c:pt idx="5">
                  <c:v>45866</c:v>
                </c:pt>
                <c:pt idx="6">
                  <c:v>45867</c:v>
                </c:pt>
                <c:pt idx="7">
                  <c:v>45868</c:v>
                </c:pt>
                <c:pt idx="8">
                  <c:v>45869</c:v>
                </c:pt>
                <c:pt idx="9">
                  <c:v>45870</c:v>
                </c:pt>
                <c:pt idx="10">
                  <c:v>45871</c:v>
                </c:pt>
                <c:pt idx="11">
                  <c:v>45872</c:v>
                </c:pt>
                <c:pt idx="12">
                  <c:v>45873</c:v>
                </c:pt>
                <c:pt idx="13">
                  <c:v>45874</c:v>
                </c:pt>
                <c:pt idx="14">
                  <c:v>45875</c:v>
                </c:pt>
                <c:pt idx="15">
                  <c:v>45876</c:v>
                </c:pt>
              </c:numCache>
            </c:numRef>
          </c:xVal>
          <c:yVal>
            <c:numRef>
              <c:f>Sheet1!$B$2:$B$17</c:f>
              <c:numCache>
                <c:formatCode>General</c:formatCode>
                <c:ptCount val="16"/>
                <c:pt idx="0">
                  <c:v>11675347</c:v>
                </c:pt>
                <c:pt idx="1">
                  <c:v>21900000</c:v>
                </c:pt>
                <c:pt idx="2">
                  <c:v>13950000</c:v>
                </c:pt>
                <c:pt idx="3">
                  <c:v>21900000</c:v>
                </c:pt>
                <c:pt idx="4">
                  <c:v>29400000</c:v>
                </c:pt>
                <c:pt idx="5">
                  <c:v>21450000</c:v>
                </c:pt>
                <c:pt idx="6">
                  <c:v>17700000</c:v>
                </c:pt>
                <c:pt idx="7">
                  <c:v>26350000</c:v>
                </c:pt>
                <c:pt idx="8">
                  <c:v>30400000</c:v>
                </c:pt>
                <c:pt idx="9">
                  <c:v>37605000</c:v>
                </c:pt>
                <c:pt idx="10">
                  <c:v>50250000</c:v>
                </c:pt>
                <c:pt idx="11">
                  <c:v>46075000</c:v>
                </c:pt>
                <c:pt idx="12">
                  <c:v>50550000</c:v>
                </c:pt>
                <c:pt idx="13">
                  <c:v>50175000</c:v>
                </c:pt>
                <c:pt idx="14">
                  <c:v>48300000</c:v>
                </c:pt>
                <c:pt idx="15">
                  <c:v>7006971</c:v>
                </c:pt>
              </c:numCache>
            </c:numRef>
          </c:yVal>
          <c:smooth val="1"/>
          <c:extLst>
            <c:ext xmlns:c16="http://schemas.microsoft.com/office/drawing/2014/chart" uri="{C3380CC4-5D6E-409C-BE32-E72D297353CC}">
              <c16:uniqueId val="{00000000-8A0A-4738-A7E1-90FF778FEA07}"/>
            </c:ext>
          </c:extLst>
        </c:ser>
        <c:dLbls>
          <c:showLegendKey val="0"/>
          <c:showVal val="0"/>
          <c:showCatName val="0"/>
          <c:showSerName val="0"/>
          <c:showPercent val="0"/>
          <c:showBubbleSize val="0"/>
        </c:dLbls>
        <c:axId val="1781460367"/>
        <c:axId val="1781457967"/>
      </c:scatterChart>
      <c:valAx>
        <c:axId val="1781460367"/>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781457967"/>
        <c:crosses val="autoZero"/>
        <c:crossBetween val="midCat"/>
      </c:valAx>
      <c:valAx>
        <c:axId val="1781457967"/>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a:t>Number of updated records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7814603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6CE85-F73F-2042-9225-CD020FDAC0AE}" type="datetimeFigureOut">
              <a:rPr lang="en-US" smtClean="0"/>
              <a:t>9/9/25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9EB31-FD9A-0745-81A0-78EB0B9DDB6E}" type="slidenum">
              <a:rPr lang="en-US" smtClean="0"/>
              <a:t>‹#›</a:t>
            </a:fld>
            <a:endParaRPr lang="en-US"/>
          </a:p>
        </p:txBody>
      </p:sp>
    </p:spTree>
    <p:extLst>
      <p:ext uri="{BB962C8B-B14F-4D97-AF65-F5344CB8AC3E}">
        <p14:creationId xmlns:p14="http://schemas.microsoft.com/office/powerpoint/2010/main" val="380148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9EB31-FD9A-0745-81A0-78EB0B9DDB6E}" type="slidenum">
              <a:rPr lang="en-US" smtClean="0"/>
              <a:t>1</a:t>
            </a:fld>
            <a:endParaRPr lang="en-US"/>
          </a:p>
        </p:txBody>
      </p:sp>
    </p:spTree>
    <p:extLst>
      <p:ext uri="{BB962C8B-B14F-4D97-AF65-F5344CB8AC3E}">
        <p14:creationId xmlns:p14="http://schemas.microsoft.com/office/powerpoint/2010/main" val="603132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48c290dda1_0_2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48c290dda1_0_2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48c290dda1_0_2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48c290dda1_0_2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348c290dda1_0_2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4BEC5-D661-9E46-A1E0-4735C7ADD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69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8da129c46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8da129c46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8da129c46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8da129c46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8da129c46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8da129c46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CFD74-184C-F84E-8176-65F2D131951D}" type="slidenum">
              <a:rPr lang="en-US" smtClean="0"/>
              <a:t>3</a:t>
            </a:fld>
            <a:endParaRPr lang="en-US"/>
          </a:p>
        </p:txBody>
      </p:sp>
    </p:spTree>
    <p:extLst>
      <p:ext uri="{BB962C8B-B14F-4D97-AF65-F5344CB8AC3E}">
        <p14:creationId xmlns:p14="http://schemas.microsoft.com/office/powerpoint/2010/main" val="198905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and </a:t>
            </a:r>
            <a:r>
              <a:rPr lang="en-US" dirty="0" err="1"/>
              <a:t>MPC_loop</a:t>
            </a:r>
            <a:r>
              <a:rPr lang="en-US" dirty="0"/>
              <a:t> switched their subscriptions from Musforti to Aurora cluster.</a:t>
            </a:r>
          </a:p>
        </p:txBody>
      </p:sp>
      <p:sp>
        <p:nvSpPr>
          <p:cNvPr id="4" name="Slide Number Placeholder 3"/>
          <p:cNvSpPr>
            <a:spLocks noGrp="1"/>
          </p:cNvSpPr>
          <p:nvPr>
            <p:ph type="sldNum" sz="quarter" idx="5"/>
          </p:nvPr>
        </p:nvSpPr>
        <p:spPr/>
        <p:txBody>
          <a:bodyPr/>
          <a:lstStyle/>
          <a:p>
            <a:fld id="{9DCF5BD3-0251-4761-96A3-299E14A6B03E}" type="slidenum">
              <a:rPr lang="en-US" smtClean="0"/>
              <a:t>9</a:t>
            </a:fld>
            <a:endParaRPr lang="en-US"/>
          </a:p>
        </p:txBody>
      </p:sp>
    </p:spTree>
    <p:extLst>
      <p:ext uri="{BB962C8B-B14F-4D97-AF65-F5344CB8AC3E}">
        <p14:creationId xmlns:p14="http://schemas.microsoft.com/office/powerpoint/2010/main" val="14816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1fbb4abff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1fbb4abff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8da129c4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8da129c4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8da129c46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8da129c4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8fb9d40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8fb9d40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48c290dda1_0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48c290dda1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8c290dda1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48c290dda1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C134DE-11C3-344E-8A50-82952851344C}"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85026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134DE-11C3-344E-8A50-82952851344C}"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67674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134DE-11C3-344E-8A50-82952851344C}"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2128794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134DE-11C3-344E-8A50-82952851344C}"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284570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134DE-11C3-344E-8A50-82952851344C}"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123096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85367"/>
            <a:ext cx="7264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8414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body" idx="2"/>
          </p:nvPr>
        </p:nvSpPr>
        <p:spPr>
          <a:xfrm>
            <a:off x="6443200" y="18414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373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2DE5-0304-4919-BD5D-DEF2BD0E8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6D09C-AC76-9526-BF89-2D6344D3C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C96168-5C0E-CD7C-DA6A-318B40717E9C}"/>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20D4297F-B7C4-E373-C358-63B028052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EB92C-016A-6C97-68B9-CF56F3C217DC}"/>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280891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6366-6475-BBC6-BF07-FDDADB9A5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65A93-1D1F-DA0E-B2D5-1BE045541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C9C0B-A704-9A50-AC0C-21D6E3125B29}"/>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921332B9-B303-C627-202A-1B65A7D99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183E7-2967-4A9C-46E1-B8B37135CCDC}"/>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3732244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9BA0-1D01-60C8-FF56-7F5A7C3E1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CE5A07-F032-05C1-F241-77E3BDFF5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B0A1A-3A32-60E0-9E1C-E03738E19762}"/>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E3F8CC62-40A4-2662-883C-E7CE3E5E8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F7A8E-B4FB-35E9-29D6-697AC74A30A2}"/>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184355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6C66-8BDB-D843-54A3-5B1986C8D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F7359-97D3-FD6D-CE4B-ADBFA7871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C8BA66-A8E6-6742-6577-2561CB3F1A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270DDF-5F46-81FB-9283-89F047868ED2}"/>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6" name="Footer Placeholder 5">
            <a:extLst>
              <a:ext uri="{FF2B5EF4-FFF2-40B4-BE49-F238E27FC236}">
                <a16:creationId xmlns:a16="http://schemas.microsoft.com/office/drawing/2014/main" id="{1E29BB62-65ED-1C68-C3B2-D81194A68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815EF-1855-A1D1-ABD8-D9C155228BE2}"/>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2244905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0CAD-E882-9D02-8EBE-91F02AC6BC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EC95B-ED73-3B94-8AE2-B4689586BE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FDC56-2E6F-B983-063F-8F1F57ADA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1368DB-93EF-26E2-51B0-15AD26AE17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EF9D7E-FBF6-CD1A-4F89-33D959FBF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2FEE6-5B9D-FA02-CE6D-0DA7ACD52943}"/>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8" name="Footer Placeholder 7">
            <a:extLst>
              <a:ext uri="{FF2B5EF4-FFF2-40B4-BE49-F238E27FC236}">
                <a16:creationId xmlns:a16="http://schemas.microsoft.com/office/drawing/2014/main" id="{62F782E4-D03D-9C77-3E9C-0391B3291F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ED1927-1CE9-701E-DAF6-AFC786F73FD9}"/>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266810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134DE-11C3-344E-8A50-82952851344C}"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2080792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8980D-C292-6230-0BF9-9A4AD38D03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13FAB-AEBA-5288-DDDD-7B1CA440F938}"/>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4" name="Footer Placeholder 3">
            <a:extLst>
              <a:ext uri="{FF2B5EF4-FFF2-40B4-BE49-F238E27FC236}">
                <a16:creationId xmlns:a16="http://schemas.microsoft.com/office/drawing/2014/main" id="{480D54BB-C426-B0FB-D80B-2FE99979EB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51BAEF-B668-051E-836A-4C348863FA5C}"/>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156084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A8949-6AB4-A9D1-6CE4-F48963C06039}"/>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3" name="Footer Placeholder 2">
            <a:extLst>
              <a:ext uri="{FF2B5EF4-FFF2-40B4-BE49-F238E27FC236}">
                <a16:creationId xmlns:a16="http://schemas.microsoft.com/office/drawing/2014/main" id="{F47B72DD-4D76-A99E-1688-629DDD3E19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825DA0-8C19-44FC-C05D-BA572A562BC3}"/>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3988929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8C32-1D48-A7E1-4076-F61A4445D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69729-DDA8-B1BE-129B-B1847A63E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4C0A2-1112-A893-DCD1-2CBEE2EB3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4C62B-D2D5-0E6D-C913-0E36AECCE8F1}"/>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6" name="Footer Placeholder 5">
            <a:extLst>
              <a:ext uri="{FF2B5EF4-FFF2-40B4-BE49-F238E27FC236}">
                <a16:creationId xmlns:a16="http://schemas.microsoft.com/office/drawing/2014/main" id="{B3D7DA33-D563-BC93-A4F3-BC32B3844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15285-C55B-6697-958F-ADB751C2C521}"/>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4038593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9CF9-E22D-C04A-A971-B8A10EB2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F6504-974A-2907-DBF4-0132C533B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147BC8-FD1B-5252-323A-84666EC0C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C9E2A2-C4E8-F9AE-9028-F705827083E7}"/>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6" name="Footer Placeholder 5">
            <a:extLst>
              <a:ext uri="{FF2B5EF4-FFF2-40B4-BE49-F238E27FC236}">
                <a16:creationId xmlns:a16="http://schemas.microsoft.com/office/drawing/2014/main" id="{363AE146-872C-48E0-3DEC-DF44C07E92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6CE480-2BB2-F9A4-04BA-4E2FBF7F78CB}"/>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183113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591F-A40F-0263-DCE7-0FE8EF884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B301C5-1D02-794A-9802-5C1F3F075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1B0AD-773A-E35C-8A5C-6D30F5E34D56}"/>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C24811F6-1FBF-DA7D-F750-43EC134FF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056B2-46AF-309B-AD49-D2EE6411C20B}"/>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1088414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40531-3CA9-73BE-A9F7-0D25E23356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619D0B-277E-1D51-BFE7-C01B0720B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4D92C-915E-74FC-F97F-1064C1873166}"/>
              </a:ext>
            </a:extLst>
          </p:cNvPr>
          <p:cNvSpPr>
            <a:spLocks noGrp="1"/>
          </p:cNvSpPr>
          <p:nvPr>
            <p:ph type="dt" sz="half" idx="10"/>
          </p:nvPr>
        </p:nvSpPr>
        <p:spPr/>
        <p:txBody>
          <a:body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6EC1C908-4303-B07F-B175-DC66EB31E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200AC-FFCC-BDC6-050C-D539817F8118}"/>
              </a:ext>
            </a:extLst>
          </p:cNvPr>
          <p:cNvSpPr>
            <a:spLocks noGrp="1"/>
          </p:cNvSpPr>
          <p:nvPr>
            <p:ph type="sldNum" sz="quarter" idx="12"/>
          </p:nvPr>
        </p:nvSpPr>
        <p:spPr/>
        <p:txBody>
          <a:bodyPr/>
          <a:lstStyle/>
          <a:p>
            <a:fld id="{14833E47-1A5F-D642-9C0B-A076CE607868}" type="slidenum">
              <a:rPr lang="en-US" smtClean="0"/>
              <a:t>‹#›</a:t>
            </a:fld>
            <a:endParaRPr lang="en-US"/>
          </a:p>
        </p:txBody>
      </p:sp>
    </p:spTree>
    <p:extLst>
      <p:ext uri="{BB962C8B-B14F-4D97-AF65-F5344CB8AC3E}">
        <p14:creationId xmlns:p14="http://schemas.microsoft.com/office/powerpoint/2010/main" val="696067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4953000" cy="4171494"/>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2" y="5510212"/>
            <a:ext cx="1028699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3"/>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5"/>
          </p:nvPr>
        </p:nvSpPr>
        <p:spPr/>
        <p:txBody>
          <a:bodyPr/>
          <a:lstStyle/>
          <a:p>
            <a:fld id="{483A6095-202D-C04F-A65B-EFCE69C28C3B}" type="datetimeFigureOut">
              <a:rPr lang="en-US" smtClean="0"/>
              <a:t>9/9/25</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58F8641C-6EB5-2C4B-8660-5623E20D55BA}" type="slidenum">
              <a:rPr lang="en-US" smtClean="0"/>
              <a:t>‹#›</a:t>
            </a:fld>
            <a:endParaRPr lang="en-US"/>
          </a:p>
        </p:txBody>
      </p:sp>
    </p:spTree>
    <p:extLst>
      <p:ext uri="{BB962C8B-B14F-4D97-AF65-F5344CB8AC3E}">
        <p14:creationId xmlns:p14="http://schemas.microsoft.com/office/powerpoint/2010/main" val="371278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0187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33"/>
            </a:lvl1pPr>
            <a:lvl2pPr lvl="1" algn="ctr">
              <a:spcBef>
                <a:spcPts val="0"/>
              </a:spcBef>
              <a:spcAft>
                <a:spcPts val="0"/>
              </a:spcAft>
              <a:buSzPts val="2800"/>
              <a:buNone/>
              <a:defRPr sz="3733"/>
            </a:lvl2pPr>
            <a:lvl3pPr lvl="2" algn="ctr">
              <a:spcBef>
                <a:spcPts val="0"/>
              </a:spcBef>
              <a:spcAft>
                <a:spcPts val="0"/>
              </a:spcAft>
              <a:buSzPts val="2800"/>
              <a:buNone/>
              <a:defRPr sz="3733"/>
            </a:lvl3pPr>
            <a:lvl4pPr lvl="3" algn="ctr">
              <a:spcBef>
                <a:spcPts val="0"/>
              </a:spcBef>
              <a:spcAft>
                <a:spcPts val="0"/>
              </a:spcAft>
              <a:buSzPts val="2800"/>
              <a:buNone/>
              <a:defRPr sz="3733"/>
            </a:lvl4pPr>
            <a:lvl5pPr lvl="4" algn="ctr">
              <a:spcBef>
                <a:spcPts val="0"/>
              </a:spcBef>
              <a:spcAft>
                <a:spcPts val="0"/>
              </a:spcAft>
              <a:buSzPts val="2800"/>
              <a:buNone/>
              <a:defRPr sz="3733"/>
            </a:lvl5pPr>
            <a:lvl6pPr lvl="5" algn="ctr">
              <a:spcBef>
                <a:spcPts val="0"/>
              </a:spcBef>
              <a:spcAft>
                <a:spcPts val="0"/>
              </a:spcAft>
              <a:buSzPts val="2800"/>
              <a:buNone/>
              <a:defRPr sz="3733"/>
            </a:lvl6pPr>
            <a:lvl7pPr lvl="6" algn="ctr">
              <a:spcBef>
                <a:spcPts val="0"/>
              </a:spcBef>
              <a:spcAft>
                <a:spcPts val="0"/>
              </a:spcAft>
              <a:buSzPts val="2800"/>
              <a:buNone/>
              <a:defRPr sz="3733"/>
            </a:lvl7pPr>
            <a:lvl8pPr lvl="7" algn="ctr">
              <a:spcBef>
                <a:spcPts val="0"/>
              </a:spcBef>
              <a:spcAft>
                <a:spcPts val="0"/>
              </a:spcAft>
              <a:buSzPts val="2800"/>
              <a:buNone/>
              <a:defRPr sz="3733"/>
            </a:lvl8pPr>
            <a:lvl9pPr lvl="8" algn="ctr">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1777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953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Side">
    <p:spTree>
      <p:nvGrpSpPr>
        <p:cNvPr id="1" name=""/>
        <p:cNvGrpSpPr/>
        <p:nvPr/>
      </p:nvGrpSpPr>
      <p:grpSpPr>
        <a:xfrm>
          <a:off x="0" y="0"/>
          <a:ext cx="0" cy="0"/>
          <a:chOff x="0" y="0"/>
          <a:chExt cx="0" cy="0"/>
        </a:xfrm>
      </p:grpSpPr>
      <p:sp>
        <p:nvSpPr>
          <p:cNvPr id="2" name="Title 1"/>
          <p:cNvSpPr>
            <a:spLocks noGrp="1"/>
          </p:cNvSpPr>
          <p:nvPr>
            <p:ph type="title"/>
          </p:nvPr>
        </p:nvSpPr>
        <p:spPr>
          <a:xfrm>
            <a:off x="492034" y="365125"/>
            <a:ext cx="3433352" cy="6133646"/>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009607" y="365124"/>
            <a:ext cx="6631576" cy="6133645"/>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911FBA0C-E3AF-F74F-AE19-D5D444489DFD}"/>
              </a:ext>
            </a:extLst>
          </p:cNvPr>
          <p:cNvCxnSpPr/>
          <p:nvPr userDrawn="1"/>
        </p:nvCxnSpPr>
        <p:spPr>
          <a:xfrm>
            <a:off x="4323805" y="365123"/>
            <a:ext cx="0" cy="6133647"/>
          </a:xfrm>
          <a:prstGeom prst="line">
            <a:avLst/>
          </a:prstGeom>
          <a:ln>
            <a:solidFill>
              <a:srgbClr val="FFD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311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6375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5090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6726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5508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205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800"/>
            </a:lvl1pPr>
            <a:lvl2pPr lvl="1" algn="ctr">
              <a:spcBef>
                <a:spcPts val="0"/>
              </a:spcBef>
              <a:spcAft>
                <a:spcPts val="0"/>
              </a:spcAft>
              <a:buSzPts val="2100"/>
              <a:buNone/>
              <a:defRPr sz="2800"/>
            </a:lvl2pPr>
            <a:lvl3pPr lvl="2" algn="ctr">
              <a:spcBef>
                <a:spcPts val="0"/>
              </a:spcBef>
              <a:spcAft>
                <a:spcPts val="0"/>
              </a:spcAft>
              <a:buSzPts val="2100"/>
              <a:buNone/>
              <a:defRPr sz="2800"/>
            </a:lvl3pPr>
            <a:lvl4pPr lvl="3" algn="ctr">
              <a:spcBef>
                <a:spcPts val="0"/>
              </a:spcBef>
              <a:spcAft>
                <a:spcPts val="0"/>
              </a:spcAft>
              <a:buSzPts val="2100"/>
              <a:buNone/>
              <a:defRPr sz="2800"/>
            </a:lvl4pPr>
            <a:lvl5pPr lvl="4" algn="ctr">
              <a:spcBef>
                <a:spcPts val="0"/>
              </a:spcBef>
              <a:spcAft>
                <a:spcPts val="0"/>
              </a:spcAft>
              <a:buSzPts val="2100"/>
              <a:buNone/>
              <a:defRPr sz="2800"/>
            </a:lvl5pPr>
            <a:lvl6pPr lvl="5" algn="ctr">
              <a:spcBef>
                <a:spcPts val="0"/>
              </a:spcBef>
              <a:spcAft>
                <a:spcPts val="0"/>
              </a:spcAft>
              <a:buSzPts val="2100"/>
              <a:buNone/>
              <a:defRPr sz="2800"/>
            </a:lvl6pPr>
            <a:lvl7pPr lvl="6" algn="ctr">
              <a:spcBef>
                <a:spcPts val="0"/>
              </a:spcBef>
              <a:spcAft>
                <a:spcPts val="0"/>
              </a:spcAft>
              <a:buSzPts val="2100"/>
              <a:buNone/>
              <a:defRPr sz="2800"/>
            </a:lvl7pPr>
            <a:lvl8pPr lvl="7" algn="ctr">
              <a:spcBef>
                <a:spcPts val="0"/>
              </a:spcBef>
              <a:spcAft>
                <a:spcPts val="0"/>
              </a:spcAft>
              <a:buSzPts val="2100"/>
              <a:buNone/>
              <a:defRPr sz="2800"/>
            </a:lvl8pPr>
            <a:lvl9pPr lvl="8" algn="ctr">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1"/>
              </a:buClr>
              <a:buSzPts val="14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8225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spcBef>
                <a:spcPts val="0"/>
              </a:spcBef>
              <a:spcAft>
                <a:spcPts val="0"/>
              </a:spcAft>
              <a:buSzPts val="14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64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0660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4772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903100" y="2443700"/>
            <a:ext cx="4289600" cy="197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8" name="Google Shape;98;p25"/>
          <p:cNvSpPr txBox="1">
            <a:spLocks noGrp="1"/>
          </p:cNvSpPr>
          <p:nvPr>
            <p:ph type="subTitle" idx="1"/>
          </p:nvPr>
        </p:nvSpPr>
        <p:spPr>
          <a:xfrm>
            <a:off x="5875533" y="525000"/>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99" name="Google Shape;99;p25"/>
          <p:cNvSpPr txBox="1">
            <a:spLocks noGrp="1"/>
          </p:cNvSpPr>
          <p:nvPr>
            <p:ph type="subTitle" idx="2"/>
          </p:nvPr>
        </p:nvSpPr>
        <p:spPr>
          <a:xfrm>
            <a:off x="5875533" y="1535607"/>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0" name="Google Shape;100;p25"/>
          <p:cNvSpPr txBox="1">
            <a:spLocks noGrp="1"/>
          </p:cNvSpPr>
          <p:nvPr>
            <p:ph type="subTitle" idx="3"/>
          </p:nvPr>
        </p:nvSpPr>
        <p:spPr>
          <a:xfrm>
            <a:off x="5875533" y="4567427"/>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1" name="Google Shape;101;p25"/>
          <p:cNvSpPr txBox="1">
            <a:spLocks noGrp="1"/>
          </p:cNvSpPr>
          <p:nvPr>
            <p:ph type="subTitle" idx="4"/>
          </p:nvPr>
        </p:nvSpPr>
        <p:spPr>
          <a:xfrm>
            <a:off x="5875533" y="2546213"/>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2" name="Google Shape;102;p25"/>
          <p:cNvSpPr txBox="1">
            <a:spLocks noGrp="1"/>
          </p:cNvSpPr>
          <p:nvPr>
            <p:ph type="subTitle" idx="5"/>
          </p:nvPr>
        </p:nvSpPr>
        <p:spPr>
          <a:xfrm>
            <a:off x="5875533" y="5578033"/>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3" name="Google Shape;103;p25"/>
          <p:cNvSpPr txBox="1">
            <a:spLocks noGrp="1"/>
          </p:cNvSpPr>
          <p:nvPr>
            <p:ph type="subTitle" idx="6"/>
          </p:nvPr>
        </p:nvSpPr>
        <p:spPr>
          <a:xfrm>
            <a:off x="5875533" y="3556820"/>
            <a:ext cx="58796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8223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Side">
    <p:spTree>
      <p:nvGrpSpPr>
        <p:cNvPr id="1" name=""/>
        <p:cNvGrpSpPr/>
        <p:nvPr/>
      </p:nvGrpSpPr>
      <p:grpSpPr>
        <a:xfrm>
          <a:off x="0" y="0"/>
          <a:ext cx="0" cy="0"/>
          <a:chOff x="0" y="0"/>
          <a:chExt cx="0" cy="0"/>
        </a:xfrm>
      </p:grpSpPr>
      <p:sp>
        <p:nvSpPr>
          <p:cNvPr id="2" name="Title 1"/>
          <p:cNvSpPr>
            <a:spLocks noGrp="1"/>
          </p:cNvSpPr>
          <p:nvPr>
            <p:ph type="title"/>
          </p:nvPr>
        </p:nvSpPr>
        <p:spPr>
          <a:xfrm>
            <a:off x="492033" y="365126"/>
            <a:ext cx="4112621" cy="1378765"/>
          </a:xfrm>
        </p:spPr>
        <p:txBody>
          <a:bodyPr anchor="b" anchorCtr="0">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492034" y="1920240"/>
            <a:ext cx="4112621" cy="457853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911FBA0C-E3AF-F74F-AE19-D5D444489DFD}"/>
              </a:ext>
            </a:extLst>
          </p:cNvPr>
          <p:cNvCxnSpPr/>
          <p:nvPr userDrawn="1"/>
        </p:nvCxnSpPr>
        <p:spPr>
          <a:xfrm>
            <a:off x="4794068" y="365123"/>
            <a:ext cx="0" cy="6133647"/>
          </a:xfrm>
          <a:prstGeom prst="line">
            <a:avLst/>
          </a:prstGeom>
          <a:ln>
            <a:solidFill>
              <a:srgbClr val="FFD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678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415600" y="1536633"/>
            <a:ext cx="5965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07" name="Google Shape;107;p26"/>
          <p:cNvSpPr>
            <a:spLocks noGrp="1"/>
          </p:cNvSpPr>
          <p:nvPr>
            <p:ph type="pic" idx="2"/>
          </p:nvPr>
        </p:nvSpPr>
        <p:spPr>
          <a:xfrm>
            <a:off x="6656032" y="1537033"/>
            <a:ext cx="5120400" cy="4555200"/>
          </a:xfrm>
          <a:prstGeom prst="rect">
            <a:avLst/>
          </a:prstGeom>
          <a:noFill/>
          <a:ln>
            <a:noFill/>
          </a:ln>
        </p:spPr>
      </p:sp>
      <p:sp>
        <p:nvSpPr>
          <p:cNvPr id="108" name="Google Shape;108;p2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7524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109"/>
        <p:cNvGrpSpPr/>
        <p:nvPr/>
      </p:nvGrpSpPr>
      <p:grpSpPr>
        <a:xfrm>
          <a:off x="0" y="0"/>
          <a:ext cx="0" cy="0"/>
          <a:chOff x="0" y="0"/>
          <a:chExt cx="0" cy="0"/>
        </a:xfrm>
      </p:grpSpPr>
      <p:sp>
        <p:nvSpPr>
          <p:cNvPr id="110" name="Google Shape;110;p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1" name="Google Shape;111;p27"/>
          <p:cNvSpPr txBox="1">
            <a:spLocks noGrp="1"/>
          </p:cNvSpPr>
          <p:nvPr>
            <p:ph type="title"/>
          </p:nvPr>
        </p:nvSpPr>
        <p:spPr>
          <a:xfrm>
            <a:off x="644233" y="600033"/>
            <a:ext cx="10912800" cy="101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12" name="Google Shape;112;p27"/>
          <p:cNvSpPr txBox="1">
            <a:spLocks noGrp="1"/>
          </p:cNvSpPr>
          <p:nvPr>
            <p:ph type="body" idx="1"/>
          </p:nvPr>
        </p:nvSpPr>
        <p:spPr>
          <a:xfrm>
            <a:off x="644200" y="2983717"/>
            <a:ext cx="4826400" cy="316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3" name="Google Shape;113;p27"/>
          <p:cNvSpPr txBox="1">
            <a:spLocks noGrp="1"/>
          </p:cNvSpPr>
          <p:nvPr>
            <p:ph type="body" idx="2"/>
          </p:nvPr>
        </p:nvSpPr>
        <p:spPr>
          <a:xfrm>
            <a:off x="6730667" y="2983717"/>
            <a:ext cx="4826400" cy="316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4" name="Google Shape;114;p27"/>
          <p:cNvSpPr txBox="1">
            <a:spLocks noGrp="1"/>
          </p:cNvSpPr>
          <p:nvPr>
            <p:ph type="subTitle" idx="3"/>
          </p:nvPr>
        </p:nvSpPr>
        <p:spPr>
          <a:xfrm>
            <a:off x="644200" y="1781548"/>
            <a:ext cx="48264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15" name="Google Shape;115;p27"/>
          <p:cNvSpPr txBox="1">
            <a:spLocks noGrp="1"/>
          </p:cNvSpPr>
          <p:nvPr>
            <p:ph type="subTitle" idx="4"/>
          </p:nvPr>
        </p:nvSpPr>
        <p:spPr>
          <a:xfrm>
            <a:off x="6730667" y="1781548"/>
            <a:ext cx="4826400" cy="723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2851067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8" name="Google Shape;118;p28"/>
          <p:cNvSpPr txBox="1">
            <a:spLocks noGrp="1"/>
          </p:cNvSpPr>
          <p:nvPr>
            <p:ph type="body" idx="1"/>
          </p:nvPr>
        </p:nvSpPr>
        <p:spPr>
          <a:xfrm>
            <a:off x="644233" y="3223333"/>
            <a:ext cx="3274000" cy="316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9" name="Google Shape;119;p28"/>
          <p:cNvSpPr txBox="1">
            <a:spLocks noGrp="1"/>
          </p:cNvSpPr>
          <p:nvPr>
            <p:ph type="body" idx="2"/>
          </p:nvPr>
        </p:nvSpPr>
        <p:spPr>
          <a:xfrm>
            <a:off x="4463633" y="3223333"/>
            <a:ext cx="3274000" cy="316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20" name="Google Shape;120;p28"/>
          <p:cNvSpPr txBox="1">
            <a:spLocks noGrp="1"/>
          </p:cNvSpPr>
          <p:nvPr>
            <p:ph type="body" idx="3"/>
          </p:nvPr>
        </p:nvSpPr>
        <p:spPr>
          <a:xfrm>
            <a:off x="8283033" y="3223333"/>
            <a:ext cx="3274000" cy="3164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21" name="Google Shape;121;p28"/>
          <p:cNvSpPr txBox="1">
            <a:spLocks noGrp="1"/>
          </p:cNvSpPr>
          <p:nvPr>
            <p:ph type="title"/>
          </p:nvPr>
        </p:nvSpPr>
        <p:spPr>
          <a:xfrm>
            <a:off x="644233" y="600033"/>
            <a:ext cx="10912800" cy="101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22" name="Google Shape;122;p28"/>
          <p:cNvSpPr txBox="1">
            <a:spLocks noGrp="1"/>
          </p:cNvSpPr>
          <p:nvPr>
            <p:ph type="subTitle" idx="4"/>
          </p:nvPr>
        </p:nvSpPr>
        <p:spPr>
          <a:xfrm>
            <a:off x="644233" y="1781533"/>
            <a:ext cx="3274000" cy="103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23" name="Google Shape;123;p28"/>
          <p:cNvSpPr txBox="1">
            <a:spLocks noGrp="1"/>
          </p:cNvSpPr>
          <p:nvPr>
            <p:ph type="subTitle" idx="5"/>
          </p:nvPr>
        </p:nvSpPr>
        <p:spPr>
          <a:xfrm>
            <a:off x="4463633" y="1781533"/>
            <a:ext cx="3274000" cy="103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24" name="Google Shape;124;p28"/>
          <p:cNvSpPr txBox="1">
            <a:spLocks noGrp="1"/>
          </p:cNvSpPr>
          <p:nvPr>
            <p:ph type="subTitle" idx="6"/>
          </p:nvPr>
        </p:nvSpPr>
        <p:spPr>
          <a:xfrm>
            <a:off x="8283033" y="1781533"/>
            <a:ext cx="3274000" cy="10380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516601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125"/>
        <p:cNvGrpSpPr/>
        <p:nvPr/>
      </p:nvGrpSpPr>
      <p:grpSpPr>
        <a:xfrm>
          <a:off x="0" y="0"/>
          <a:ext cx="0" cy="0"/>
          <a:chOff x="0" y="0"/>
          <a:chExt cx="0" cy="0"/>
        </a:xfrm>
      </p:grpSpPr>
      <p:sp>
        <p:nvSpPr>
          <p:cNvPr id="126" name="Google Shape;126;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27" name="Google Shape;127;p29"/>
          <p:cNvSpPr txBox="1">
            <a:spLocks noGrp="1"/>
          </p:cNvSpPr>
          <p:nvPr>
            <p:ph type="body" idx="1"/>
          </p:nvPr>
        </p:nvSpPr>
        <p:spPr>
          <a:xfrm>
            <a:off x="488967" y="2345457"/>
            <a:ext cx="5118000" cy="15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28" name="Google Shape;128;p29"/>
          <p:cNvSpPr txBox="1">
            <a:spLocks noGrp="1"/>
          </p:cNvSpPr>
          <p:nvPr>
            <p:ph type="body" idx="2"/>
          </p:nvPr>
        </p:nvSpPr>
        <p:spPr>
          <a:xfrm>
            <a:off x="6584967" y="2345457"/>
            <a:ext cx="5118000" cy="15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29" name="Google Shape;129;p29"/>
          <p:cNvSpPr txBox="1">
            <a:spLocks noGrp="1"/>
          </p:cNvSpPr>
          <p:nvPr>
            <p:ph type="body" idx="3"/>
          </p:nvPr>
        </p:nvSpPr>
        <p:spPr>
          <a:xfrm>
            <a:off x="489000" y="4864767"/>
            <a:ext cx="5118000" cy="15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30" name="Google Shape;130;p29"/>
          <p:cNvSpPr txBox="1">
            <a:spLocks noGrp="1"/>
          </p:cNvSpPr>
          <p:nvPr>
            <p:ph type="body" idx="4"/>
          </p:nvPr>
        </p:nvSpPr>
        <p:spPr>
          <a:xfrm>
            <a:off x="6585000" y="4864767"/>
            <a:ext cx="5118000" cy="1518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31" name="Google Shape;131;p29"/>
          <p:cNvSpPr txBox="1">
            <a:spLocks noGrp="1"/>
          </p:cNvSpPr>
          <p:nvPr>
            <p:ph type="title"/>
          </p:nvPr>
        </p:nvSpPr>
        <p:spPr>
          <a:xfrm>
            <a:off x="489000" y="600033"/>
            <a:ext cx="10912800" cy="101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32" name="Google Shape;132;p29"/>
          <p:cNvSpPr txBox="1">
            <a:spLocks noGrp="1"/>
          </p:cNvSpPr>
          <p:nvPr>
            <p:ph type="subTitle" idx="5"/>
          </p:nvPr>
        </p:nvSpPr>
        <p:spPr>
          <a:xfrm>
            <a:off x="489017" y="1703876"/>
            <a:ext cx="5118000" cy="641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3" name="Google Shape;133;p29"/>
          <p:cNvSpPr txBox="1">
            <a:spLocks noGrp="1"/>
          </p:cNvSpPr>
          <p:nvPr>
            <p:ph type="subTitle" idx="6"/>
          </p:nvPr>
        </p:nvSpPr>
        <p:spPr>
          <a:xfrm>
            <a:off x="6584984" y="1703876"/>
            <a:ext cx="5118000" cy="641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4" name="Google Shape;134;p29"/>
          <p:cNvSpPr txBox="1">
            <a:spLocks noGrp="1"/>
          </p:cNvSpPr>
          <p:nvPr>
            <p:ph type="subTitle" idx="7"/>
          </p:nvPr>
        </p:nvSpPr>
        <p:spPr>
          <a:xfrm>
            <a:off x="6585015" y="4223151"/>
            <a:ext cx="5118000" cy="641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5" name="Google Shape;135;p29"/>
          <p:cNvSpPr txBox="1">
            <a:spLocks noGrp="1"/>
          </p:cNvSpPr>
          <p:nvPr>
            <p:ph type="subTitle" idx="8"/>
          </p:nvPr>
        </p:nvSpPr>
        <p:spPr>
          <a:xfrm>
            <a:off x="489000" y="4223151"/>
            <a:ext cx="5118000" cy="6416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4221494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9" name="Google Shape;139;p30"/>
          <p:cNvSpPr>
            <a:spLocks noGrp="1"/>
          </p:cNvSpPr>
          <p:nvPr>
            <p:ph type="pic" idx="2"/>
          </p:nvPr>
        </p:nvSpPr>
        <p:spPr>
          <a:xfrm>
            <a:off x="415600" y="1560567"/>
            <a:ext cx="11360800" cy="4657200"/>
          </a:xfrm>
          <a:prstGeom prst="rect">
            <a:avLst/>
          </a:prstGeom>
          <a:noFill/>
          <a:ln>
            <a:noFill/>
          </a:ln>
        </p:spPr>
      </p:sp>
    </p:spTree>
    <p:extLst>
      <p:ext uri="{BB962C8B-B14F-4D97-AF65-F5344CB8AC3E}">
        <p14:creationId xmlns:p14="http://schemas.microsoft.com/office/powerpoint/2010/main" val="882998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140"/>
        <p:cNvGrpSpPr/>
        <p:nvPr/>
      </p:nvGrpSpPr>
      <p:grpSpPr>
        <a:xfrm>
          <a:off x="0" y="0"/>
          <a:ext cx="0" cy="0"/>
          <a:chOff x="0" y="0"/>
          <a:chExt cx="0" cy="0"/>
        </a:xfrm>
      </p:grpSpPr>
      <p:sp>
        <p:nvSpPr>
          <p:cNvPr id="141" name="Google Shape;141;p31"/>
          <p:cNvSpPr txBox="1">
            <a:spLocks noGrp="1"/>
          </p:cNvSpPr>
          <p:nvPr>
            <p:ph type="body" idx="1"/>
          </p:nvPr>
        </p:nvSpPr>
        <p:spPr>
          <a:xfrm>
            <a:off x="415600" y="5440300"/>
            <a:ext cx="5370000" cy="1234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42" name="Google Shape;142;p31"/>
          <p:cNvSpPr>
            <a:spLocks noGrp="1"/>
          </p:cNvSpPr>
          <p:nvPr>
            <p:ph type="pic" idx="2"/>
          </p:nvPr>
        </p:nvSpPr>
        <p:spPr>
          <a:xfrm>
            <a:off x="6406433" y="1511067"/>
            <a:ext cx="5370000" cy="3190400"/>
          </a:xfrm>
          <a:prstGeom prst="rect">
            <a:avLst/>
          </a:prstGeom>
          <a:noFill/>
          <a:ln>
            <a:noFill/>
          </a:ln>
        </p:spPr>
      </p:sp>
      <p:sp>
        <p:nvSpPr>
          <p:cNvPr id="143" name="Google Shape;143;p31"/>
          <p:cNvSpPr>
            <a:spLocks noGrp="1"/>
          </p:cNvSpPr>
          <p:nvPr>
            <p:ph type="pic" idx="3"/>
          </p:nvPr>
        </p:nvSpPr>
        <p:spPr>
          <a:xfrm>
            <a:off x="415633" y="1511067"/>
            <a:ext cx="5370000" cy="3190400"/>
          </a:xfrm>
          <a:prstGeom prst="rect">
            <a:avLst/>
          </a:prstGeom>
          <a:noFill/>
          <a:ln>
            <a:noFill/>
          </a:ln>
        </p:spPr>
      </p:sp>
      <p:sp>
        <p:nvSpPr>
          <p:cNvPr id="144" name="Google Shape;144;p31"/>
          <p:cNvSpPr txBox="1">
            <a:spLocks noGrp="1"/>
          </p:cNvSpPr>
          <p:nvPr>
            <p:ph type="body" idx="4"/>
          </p:nvPr>
        </p:nvSpPr>
        <p:spPr>
          <a:xfrm>
            <a:off x="6406433" y="5440300"/>
            <a:ext cx="5370000" cy="1234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45" name="Google Shape;145;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6" name="Google Shape;146;p3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1"/>
          <p:cNvSpPr txBox="1">
            <a:spLocks noGrp="1"/>
          </p:cNvSpPr>
          <p:nvPr>
            <p:ph type="subTitle" idx="5"/>
          </p:nvPr>
        </p:nvSpPr>
        <p:spPr>
          <a:xfrm>
            <a:off x="415633" y="4777200"/>
            <a:ext cx="5370000" cy="641600"/>
          </a:xfrm>
          <a:prstGeom prst="rect">
            <a:avLst/>
          </a:prstGeom>
        </p:spPr>
        <p:txBody>
          <a:bodyPr spcFirstLastPara="1" wrap="square" lIns="91425" tIns="91425" rIns="91425" bIns="91425" anchor="t" anchorCtr="0">
            <a:noAutofit/>
          </a:bodyPr>
          <a:lstStyle>
            <a:lvl1pPr lvl="0">
              <a:spcBef>
                <a:spcPts val="0"/>
              </a:spcBef>
              <a:spcAft>
                <a:spcPts val="0"/>
              </a:spcAft>
              <a:buSzPts val="8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48" name="Google Shape;148;p31"/>
          <p:cNvSpPr txBox="1">
            <a:spLocks noGrp="1"/>
          </p:cNvSpPr>
          <p:nvPr>
            <p:ph type="subTitle" idx="6"/>
          </p:nvPr>
        </p:nvSpPr>
        <p:spPr>
          <a:xfrm>
            <a:off x="6406433" y="4777200"/>
            <a:ext cx="5370000" cy="641600"/>
          </a:xfrm>
          <a:prstGeom prst="rect">
            <a:avLst/>
          </a:prstGeom>
        </p:spPr>
        <p:txBody>
          <a:bodyPr spcFirstLastPara="1" wrap="square" lIns="91425" tIns="91425" rIns="91425" bIns="91425" anchor="t" anchorCtr="0">
            <a:noAutofit/>
          </a:bodyPr>
          <a:lstStyle>
            <a:lvl1pPr lvl="0">
              <a:spcBef>
                <a:spcPts val="0"/>
              </a:spcBef>
              <a:spcAft>
                <a:spcPts val="0"/>
              </a:spcAft>
              <a:buSzPts val="8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69344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149"/>
        <p:cNvGrpSpPr/>
        <p:nvPr/>
      </p:nvGrpSpPr>
      <p:grpSpPr>
        <a:xfrm>
          <a:off x="0" y="0"/>
          <a:ext cx="0" cy="0"/>
          <a:chOff x="0" y="0"/>
          <a:chExt cx="0" cy="0"/>
        </a:xfrm>
      </p:grpSpPr>
      <p:sp>
        <p:nvSpPr>
          <p:cNvPr id="150" name="Google Shape;150;p32"/>
          <p:cNvSpPr txBox="1">
            <a:spLocks noGrp="1"/>
          </p:cNvSpPr>
          <p:nvPr>
            <p:ph type="body" idx="1"/>
          </p:nvPr>
        </p:nvSpPr>
        <p:spPr>
          <a:xfrm>
            <a:off x="415600" y="5215600"/>
            <a:ext cx="3502800" cy="135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1" name="Google Shape;151;p32"/>
          <p:cNvSpPr>
            <a:spLocks noGrp="1"/>
          </p:cNvSpPr>
          <p:nvPr>
            <p:ph type="pic" idx="2"/>
          </p:nvPr>
        </p:nvSpPr>
        <p:spPr>
          <a:xfrm>
            <a:off x="8273633" y="1504433"/>
            <a:ext cx="3502800" cy="3030800"/>
          </a:xfrm>
          <a:prstGeom prst="rect">
            <a:avLst/>
          </a:prstGeom>
          <a:noFill/>
          <a:ln>
            <a:noFill/>
          </a:ln>
        </p:spPr>
      </p:sp>
      <p:sp>
        <p:nvSpPr>
          <p:cNvPr id="152" name="Google Shape;152;p32"/>
          <p:cNvSpPr>
            <a:spLocks noGrp="1"/>
          </p:cNvSpPr>
          <p:nvPr>
            <p:ph type="pic" idx="3"/>
          </p:nvPr>
        </p:nvSpPr>
        <p:spPr>
          <a:xfrm>
            <a:off x="415633" y="1504433"/>
            <a:ext cx="3502800" cy="3030800"/>
          </a:xfrm>
          <a:prstGeom prst="rect">
            <a:avLst/>
          </a:prstGeom>
          <a:noFill/>
          <a:ln>
            <a:noFill/>
          </a:ln>
        </p:spPr>
      </p:sp>
      <p:sp>
        <p:nvSpPr>
          <p:cNvPr id="153" name="Google Shape;153;p32"/>
          <p:cNvSpPr txBox="1">
            <a:spLocks noGrp="1"/>
          </p:cNvSpPr>
          <p:nvPr>
            <p:ph type="body" idx="4"/>
          </p:nvPr>
        </p:nvSpPr>
        <p:spPr>
          <a:xfrm>
            <a:off x="8273633" y="5215600"/>
            <a:ext cx="3502800" cy="135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4" name="Google Shape;154;p32"/>
          <p:cNvSpPr>
            <a:spLocks noGrp="1"/>
          </p:cNvSpPr>
          <p:nvPr>
            <p:ph type="pic" idx="5"/>
          </p:nvPr>
        </p:nvSpPr>
        <p:spPr>
          <a:xfrm>
            <a:off x="4340333" y="1504433"/>
            <a:ext cx="3502800" cy="3030800"/>
          </a:xfrm>
          <a:prstGeom prst="rect">
            <a:avLst/>
          </a:prstGeom>
          <a:noFill/>
          <a:ln>
            <a:noFill/>
          </a:ln>
        </p:spPr>
      </p:sp>
      <p:sp>
        <p:nvSpPr>
          <p:cNvPr id="155" name="Google Shape;155;p32"/>
          <p:cNvSpPr txBox="1">
            <a:spLocks noGrp="1"/>
          </p:cNvSpPr>
          <p:nvPr>
            <p:ph type="body" idx="6"/>
          </p:nvPr>
        </p:nvSpPr>
        <p:spPr>
          <a:xfrm>
            <a:off x="4340333" y="5215600"/>
            <a:ext cx="3502800" cy="135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6" name="Google Shape;156;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57" name="Google Shape;157;p3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2"/>
          <p:cNvSpPr txBox="1">
            <a:spLocks noGrp="1"/>
          </p:cNvSpPr>
          <p:nvPr>
            <p:ph type="subTitle" idx="7"/>
          </p:nvPr>
        </p:nvSpPr>
        <p:spPr>
          <a:xfrm>
            <a:off x="415633" y="4574000"/>
            <a:ext cx="3502800" cy="641600"/>
          </a:xfrm>
          <a:prstGeom prst="rect">
            <a:avLst/>
          </a:prstGeom>
        </p:spPr>
        <p:txBody>
          <a:bodyPr spcFirstLastPara="1" wrap="square" lIns="91425" tIns="91425" rIns="91425" bIns="91425" anchor="t" anchorCtr="0">
            <a:noAutofit/>
          </a:bodyPr>
          <a:lstStyle>
            <a:lvl1pPr lvl="0">
              <a:spcBef>
                <a:spcPts val="0"/>
              </a:spcBef>
              <a:spcAft>
                <a:spcPts val="0"/>
              </a:spcAft>
              <a:buSzPts val="8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59" name="Google Shape;159;p32"/>
          <p:cNvSpPr txBox="1">
            <a:spLocks noGrp="1"/>
          </p:cNvSpPr>
          <p:nvPr>
            <p:ph type="subTitle" idx="8"/>
          </p:nvPr>
        </p:nvSpPr>
        <p:spPr>
          <a:xfrm>
            <a:off x="8273633" y="4574000"/>
            <a:ext cx="3502800" cy="641600"/>
          </a:xfrm>
          <a:prstGeom prst="rect">
            <a:avLst/>
          </a:prstGeom>
        </p:spPr>
        <p:txBody>
          <a:bodyPr spcFirstLastPara="1" wrap="square" lIns="91425" tIns="91425" rIns="91425" bIns="91425" anchor="t" anchorCtr="0">
            <a:noAutofit/>
          </a:bodyPr>
          <a:lstStyle>
            <a:lvl1pPr lvl="0">
              <a:spcBef>
                <a:spcPts val="0"/>
              </a:spcBef>
              <a:spcAft>
                <a:spcPts val="0"/>
              </a:spcAft>
              <a:buSzPts val="8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60" name="Google Shape;160;p32"/>
          <p:cNvSpPr txBox="1">
            <a:spLocks noGrp="1"/>
          </p:cNvSpPr>
          <p:nvPr>
            <p:ph type="subTitle" idx="9"/>
          </p:nvPr>
        </p:nvSpPr>
        <p:spPr>
          <a:xfrm>
            <a:off x="4340333" y="4574000"/>
            <a:ext cx="3502800" cy="641600"/>
          </a:xfrm>
          <a:prstGeom prst="rect">
            <a:avLst/>
          </a:prstGeom>
        </p:spPr>
        <p:txBody>
          <a:bodyPr spcFirstLastPara="1" wrap="square" lIns="91425" tIns="91425" rIns="91425" bIns="91425" anchor="t" anchorCtr="0">
            <a:noAutofit/>
          </a:bodyPr>
          <a:lstStyle>
            <a:lvl1pPr lvl="0">
              <a:spcBef>
                <a:spcPts val="0"/>
              </a:spcBef>
              <a:spcAft>
                <a:spcPts val="0"/>
              </a:spcAft>
              <a:buSzPts val="8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90790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161"/>
        <p:cNvGrpSpPr/>
        <p:nvPr/>
      </p:nvGrpSpPr>
      <p:grpSpPr>
        <a:xfrm>
          <a:off x="0" y="0"/>
          <a:ext cx="0" cy="0"/>
          <a:chOff x="0" y="0"/>
          <a:chExt cx="0" cy="0"/>
        </a:xfrm>
      </p:grpSpPr>
      <p:sp>
        <p:nvSpPr>
          <p:cNvPr id="162" name="Google Shape;162;p33"/>
          <p:cNvSpPr>
            <a:spLocks noGrp="1"/>
          </p:cNvSpPr>
          <p:nvPr>
            <p:ph type="pic" idx="2"/>
          </p:nvPr>
        </p:nvSpPr>
        <p:spPr>
          <a:xfrm>
            <a:off x="415600" y="593367"/>
            <a:ext cx="11360800" cy="5624400"/>
          </a:xfrm>
          <a:prstGeom prst="rect">
            <a:avLst/>
          </a:prstGeom>
          <a:noFill/>
          <a:ln>
            <a:noFill/>
          </a:ln>
        </p:spPr>
      </p:sp>
      <p:sp>
        <p:nvSpPr>
          <p:cNvPr id="163" name="Google Shape;163;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8623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164"/>
        <p:cNvGrpSpPr/>
        <p:nvPr/>
      </p:nvGrpSpPr>
      <p:grpSpPr>
        <a:xfrm>
          <a:off x="0" y="0"/>
          <a:ext cx="0" cy="0"/>
          <a:chOff x="0" y="0"/>
          <a:chExt cx="0" cy="0"/>
        </a:xfrm>
      </p:grpSpPr>
      <p:sp>
        <p:nvSpPr>
          <p:cNvPr id="165" name="Google Shape;165;p3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66" name="Google Shape;166;p34"/>
          <p:cNvSpPr>
            <a:spLocks noGrp="1"/>
          </p:cNvSpPr>
          <p:nvPr>
            <p:ph type="pic" idx="2"/>
          </p:nvPr>
        </p:nvSpPr>
        <p:spPr>
          <a:xfrm>
            <a:off x="4519467" y="158551"/>
            <a:ext cx="2191600" cy="2046800"/>
          </a:xfrm>
          <a:prstGeom prst="rect">
            <a:avLst/>
          </a:prstGeom>
          <a:noFill/>
          <a:ln>
            <a:noFill/>
          </a:ln>
        </p:spPr>
      </p:sp>
      <p:sp>
        <p:nvSpPr>
          <p:cNvPr id="167" name="Google Shape;167;p34"/>
          <p:cNvSpPr>
            <a:spLocks noGrp="1"/>
          </p:cNvSpPr>
          <p:nvPr>
            <p:ph type="pic" idx="3"/>
          </p:nvPr>
        </p:nvSpPr>
        <p:spPr>
          <a:xfrm>
            <a:off x="6927913" y="158551"/>
            <a:ext cx="2191600" cy="2046800"/>
          </a:xfrm>
          <a:prstGeom prst="rect">
            <a:avLst/>
          </a:prstGeom>
          <a:noFill/>
          <a:ln>
            <a:noFill/>
          </a:ln>
        </p:spPr>
      </p:sp>
      <p:sp>
        <p:nvSpPr>
          <p:cNvPr id="168" name="Google Shape;168;p34"/>
          <p:cNvSpPr>
            <a:spLocks noGrp="1"/>
          </p:cNvSpPr>
          <p:nvPr>
            <p:ph type="pic" idx="4"/>
          </p:nvPr>
        </p:nvSpPr>
        <p:spPr>
          <a:xfrm>
            <a:off x="9336360" y="158551"/>
            <a:ext cx="2191600" cy="2046800"/>
          </a:xfrm>
          <a:prstGeom prst="rect">
            <a:avLst/>
          </a:prstGeom>
          <a:noFill/>
          <a:ln>
            <a:noFill/>
          </a:ln>
        </p:spPr>
      </p:sp>
      <p:sp>
        <p:nvSpPr>
          <p:cNvPr id="169" name="Google Shape;169;p34"/>
          <p:cNvSpPr>
            <a:spLocks noGrp="1"/>
          </p:cNvSpPr>
          <p:nvPr>
            <p:ph type="pic" idx="5"/>
          </p:nvPr>
        </p:nvSpPr>
        <p:spPr>
          <a:xfrm>
            <a:off x="4519451" y="2405616"/>
            <a:ext cx="2191600" cy="2046800"/>
          </a:xfrm>
          <a:prstGeom prst="rect">
            <a:avLst/>
          </a:prstGeom>
          <a:noFill/>
          <a:ln>
            <a:noFill/>
          </a:ln>
        </p:spPr>
      </p:sp>
      <p:sp>
        <p:nvSpPr>
          <p:cNvPr id="170" name="Google Shape;170;p34"/>
          <p:cNvSpPr>
            <a:spLocks noGrp="1"/>
          </p:cNvSpPr>
          <p:nvPr>
            <p:ph type="pic" idx="6"/>
          </p:nvPr>
        </p:nvSpPr>
        <p:spPr>
          <a:xfrm>
            <a:off x="6927896" y="2405616"/>
            <a:ext cx="2191600" cy="2046800"/>
          </a:xfrm>
          <a:prstGeom prst="rect">
            <a:avLst/>
          </a:prstGeom>
          <a:noFill/>
          <a:ln>
            <a:noFill/>
          </a:ln>
        </p:spPr>
      </p:sp>
      <p:sp>
        <p:nvSpPr>
          <p:cNvPr id="171" name="Google Shape;171;p34"/>
          <p:cNvSpPr>
            <a:spLocks noGrp="1"/>
          </p:cNvSpPr>
          <p:nvPr>
            <p:ph type="pic" idx="7"/>
          </p:nvPr>
        </p:nvSpPr>
        <p:spPr>
          <a:xfrm>
            <a:off x="9336343" y="2405616"/>
            <a:ext cx="2191600" cy="2046800"/>
          </a:xfrm>
          <a:prstGeom prst="rect">
            <a:avLst/>
          </a:prstGeom>
          <a:noFill/>
          <a:ln>
            <a:noFill/>
          </a:ln>
        </p:spPr>
      </p:sp>
      <p:sp>
        <p:nvSpPr>
          <p:cNvPr id="172" name="Google Shape;172;p34"/>
          <p:cNvSpPr txBox="1">
            <a:spLocks noGrp="1"/>
          </p:cNvSpPr>
          <p:nvPr>
            <p:ph type="title"/>
          </p:nvPr>
        </p:nvSpPr>
        <p:spPr>
          <a:xfrm>
            <a:off x="468733" y="593367"/>
            <a:ext cx="3462400" cy="1292631"/>
          </a:xfrm>
          <a:prstGeom prst="rect">
            <a:avLst/>
          </a:prstGeom>
        </p:spPr>
        <p:txBody>
          <a:bodyPr spcFirstLastPara="1" wrap="square" lIns="91425" tIns="91425" rIns="91425" bIns="91425" anchor="t" anchorCtr="0">
            <a:sp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4"/>
          <p:cNvSpPr>
            <a:spLocks noGrp="1"/>
          </p:cNvSpPr>
          <p:nvPr>
            <p:ph type="pic" idx="8"/>
          </p:nvPr>
        </p:nvSpPr>
        <p:spPr>
          <a:xfrm>
            <a:off x="4519451" y="4652649"/>
            <a:ext cx="2191600" cy="2046800"/>
          </a:xfrm>
          <a:prstGeom prst="rect">
            <a:avLst/>
          </a:prstGeom>
          <a:noFill/>
          <a:ln>
            <a:noFill/>
          </a:ln>
        </p:spPr>
      </p:sp>
      <p:sp>
        <p:nvSpPr>
          <p:cNvPr id="174" name="Google Shape;174;p34"/>
          <p:cNvSpPr>
            <a:spLocks noGrp="1"/>
          </p:cNvSpPr>
          <p:nvPr>
            <p:ph type="pic" idx="9"/>
          </p:nvPr>
        </p:nvSpPr>
        <p:spPr>
          <a:xfrm>
            <a:off x="6927896" y="4652649"/>
            <a:ext cx="2191600" cy="2046800"/>
          </a:xfrm>
          <a:prstGeom prst="rect">
            <a:avLst/>
          </a:prstGeom>
          <a:noFill/>
          <a:ln>
            <a:noFill/>
          </a:ln>
        </p:spPr>
      </p:sp>
      <p:sp>
        <p:nvSpPr>
          <p:cNvPr id="175" name="Google Shape;175;p34"/>
          <p:cNvSpPr>
            <a:spLocks noGrp="1"/>
          </p:cNvSpPr>
          <p:nvPr>
            <p:ph type="pic" idx="13"/>
          </p:nvPr>
        </p:nvSpPr>
        <p:spPr>
          <a:xfrm>
            <a:off x="9336343" y="4652649"/>
            <a:ext cx="2191600" cy="2046800"/>
          </a:xfrm>
          <a:prstGeom prst="rect">
            <a:avLst/>
          </a:prstGeom>
          <a:noFill/>
          <a:ln>
            <a:noFill/>
          </a:ln>
        </p:spPr>
      </p:sp>
    </p:spTree>
    <p:extLst>
      <p:ext uri="{BB962C8B-B14F-4D97-AF65-F5344CB8AC3E}">
        <p14:creationId xmlns:p14="http://schemas.microsoft.com/office/powerpoint/2010/main" val="69641708"/>
      </p:ext>
    </p:extLst>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76"/>
        <p:cNvGrpSpPr/>
        <p:nvPr/>
      </p:nvGrpSpPr>
      <p:grpSpPr>
        <a:xfrm>
          <a:off x="0" y="0"/>
          <a:ext cx="0" cy="0"/>
          <a:chOff x="0" y="0"/>
          <a:chExt cx="0" cy="0"/>
        </a:xfrm>
      </p:grpSpPr>
      <p:pic>
        <p:nvPicPr>
          <p:cNvPr id="177" name="Google Shape;177;p35" descr="Abstract background."/>
          <p:cNvPicPr preferRelativeResize="0"/>
          <p:nvPr/>
        </p:nvPicPr>
        <p:blipFill>
          <a:blip r:embed="rId2">
            <a:alphaModFix amt="85000"/>
          </a:blip>
          <a:stretch>
            <a:fillRect/>
          </a:stretch>
        </p:blipFill>
        <p:spPr>
          <a:xfrm>
            <a:off x="0" y="0"/>
            <a:ext cx="12192000" cy="6858000"/>
          </a:xfrm>
          <a:prstGeom prst="rect">
            <a:avLst/>
          </a:prstGeom>
          <a:noFill/>
          <a:ln>
            <a:noFill/>
          </a:ln>
        </p:spPr>
      </p:pic>
      <p:sp>
        <p:nvSpPr>
          <p:cNvPr id="178" name="Google Shape;178;p35"/>
          <p:cNvSpPr txBox="1">
            <a:spLocks noGrp="1"/>
          </p:cNvSpPr>
          <p:nvPr>
            <p:ph type="title"/>
          </p:nvPr>
        </p:nvSpPr>
        <p:spPr>
          <a:xfrm>
            <a:off x="107133" y="136367"/>
            <a:ext cx="11780000" cy="350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9600">
                <a:solidFill>
                  <a:schemeClr val="lt1"/>
                </a:solidFill>
              </a:defRPr>
            </a:lvl2pPr>
            <a:lvl3pPr lvl="2">
              <a:lnSpc>
                <a:spcPct val="80000"/>
              </a:lnSpc>
              <a:spcBef>
                <a:spcPts val="0"/>
              </a:spcBef>
              <a:spcAft>
                <a:spcPts val="0"/>
              </a:spcAft>
              <a:buClr>
                <a:schemeClr val="lt1"/>
              </a:buClr>
              <a:buSzPts val="7200"/>
              <a:buFont typeface="Work Sans"/>
              <a:buNone/>
              <a:defRPr sz="9600">
                <a:solidFill>
                  <a:schemeClr val="lt1"/>
                </a:solidFill>
              </a:defRPr>
            </a:lvl3pPr>
            <a:lvl4pPr lvl="3">
              <a:lnSpc>
                <a:spcPct val="80000"/>
              </a:lnSpc>
              <a:spcBef>
                <a:spcPts val="0"/>
              </a:spcBef>
              <a:spcAft>
                <a:spcPts val="0"/>
              </a:spcAft>
              <a:buClr>
                <a:schemeClr val="lt1"/>
              </a:buClr>
              <a:buSzPts val="7200"/>
              <a:buFont typeface="Work Sans"/>
              <a:buNone/>
              <a:defRPr sz="9600">
                <a:solidFill>
                  <a:schemeClr val="lt1"/>
                </a:solidFill>
              </a:defRPr>
            </a:lvl4pPr>
            <a:lvl5pPr lvl="4">
              <a:lnSpc>
                <a:spcPct val="80000"/>
              </a:lnSpc>
              <a:spcBef>
                <a:spcPts val="0"/>
              </a:spcBef>
              <a:spcAft>
                <a:spcPts val="0"/>
              </a:spcAft>
              <a:buClr>
                <a:schemeClr val="lt1"/>
              </a:buClr>
              <a:buSzPts val="7200"/>
              <a:buFont typeface="Work Sans"/>
              <a:buNone/>
              <a:defRPr sz="9600">
                <a:solidFill>
                  <a:schemeClr val="lt1"/>
                </a:solidFill>
              </a:defRPr>
            </a:lvl5pPr>
            <a:lvl6pPr lvl="5">
              <a:lnSpc>
                <a:spcPct val="80000"/>
              </a:lnSpc>
              <a:spcBef>
                <a:spcPts val="0"/>
              </a:spcBef>
              <a:spcAft>
                <a:spcPts val="0"/>
              </a:spcAft>
              <a:buClr>
                <a:schemeClr val="lt1"/>
              </a:buClr>
              <a:buSzPts val="7200"/>
              <a:buFont typeface="Work Sans"/>
              <a:buNone/>
              <a:defRPr sz="9600">
                <a:solidFill>
                  <a:schemeClr val="lt1"/>
                </a:solidFill>
              </a:defRPr>
            </a:lvl6pPr>
            <a:lvl7pPr lvl="6">
              <a:lnSpc>
                <a:spcPct val="80000"/>
              </a:lnSpc>
              <a:spcBef>
                <a:spcPts val="0"/>
              </a:spcBef>
              <a:spcAft>
                <a:spcPts val="0"/>
              </a:spcAft>
              <a:buClr>
                <a:schemeClr val="lt1"/>
              </a:buClr>
              <a:buSzPts val="7200"/>
              <a:buFont typeface="Work Sans"/>
              <a:buNone/>
              <a:defRPr sz="9600">
                <a:solidFill>
                  <a:schemeClr val="lt1"/>
                </a:solidFill>
              </a:defRPr>
            </a:lvl7pPr>
            <a:lvl8pPr lvl="7">
              <a:lnSpc>
                <a:spcPct val="80000"/>
              </a:lnSpc>
              <a:spcBef>
                <a:spcPts val="0"/>
              </a:spcBef>
              <a:spcAft>
                <a:spcPts val="0"/>
              </a:spcAft>
              <a:buClr>
                <a:schemeClr val="lt1"/>
              </a:buClr>
              <a:buSzPts val="7200"/>
              <a:buFont typeface="Work Sans"/>
              <a:buNone/>
              <a:defRPr sz="9600">
                <a:solidFill>
                  <a:schemeClr val="lt1"/>
                </a:solidFill>
              </a:defRPr>
            </a:lvl8pPr>
            <a:lvl9pPr lvl="8">
              <a:lnSpc>
                <a:spcPct val="80000"/>
              </a:lnSpc>
              <a:spcBef>
                <a:spcPts val="0"/>
              </a:spcBef>
              <a:spcAft>
                <a:spcPts val="0"/>
              </a:spcAft>
              <a:buClr>
                <a:schemeClr val="lt1"/>
              </a:buClr>
              <a:buSzPts val="7200"/>
              <a:buFont typeface="Work Sans"/>
              <a:buNone/>
              <a:defRPr sz="9600">
                <a:solidFill>
                  <a:schemeClr val="lt1"/>
                </a:solidFill>
              </a:defRPr>
            </a:lvl9pPr>
          </a:lstStyle>
          <a:p>
            <a:endParaRPr/>
          </a:p>
        </p:txBody>
      </p:sp>
      <p:sp>
        <p:nvSpPr>
          <p:cNvPr id="179" name="Google Shape;179;p35"/>
          <p:cNvSpPr>
            <a:spLocks noGrp="1"/>
          </p:cNvSpPr>
          <p:nvPr>
            <p:ph type="pic" idx="2"/>
          </p:nvPr>
        </p:nvSpPr>
        <p:spPr>
          <a:xfrm>
            <a:off x="0" y="3914700"/>
            <a:ext cx="12192000" cy="1792000"/>
          </a:xfrm>
          <a:prstGeom prst="rect">
            <a:avLst/>
          </a:prstGeom>
          <a:noFill/>
          <a:ln>
            <a:noFill/>
          </a:ln>
        </p:spPr>
      </p:sp>
      <p:sp>
        <p:nvSpPr>
          <p:cNvPr id="180" name="Google Shape;180;p35"/>
          <p:cNvSpPr txBox="1">
            <a:spLocks noGrp="1"/>
          </p:cNvSpPr>
          <p:nvPr>
            <p:ph type="subTitle" idx="1"/>
          </p:nvPr>
        </p:nvSpPr>
        <p:spPr>
          <a:xfrm>
            <a:off x="180785" y="5866833"/>
            <a:ext cx="2850000" cy="599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5"/>
          <p:cNvSpPr txBox="1">
            <a:spLocks noGrp="1"/>
          </p:cNvSpPr>
          <p:nvPr>
            <p:ph type="subTitle" idx="3"/>
          </p:nvPr>
        </p:nvSpPr>
        <p:spPr>
          <a:xfrm>
            <a:off x="4133728" y="5866833"/>
            <a:ext cx="2850000" cy="599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5"/>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636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134DE-11C3-344E-8A50-82952851344C}" type="datetimeFigureOut">
              <a:rPr lang="en-US" smtClean="0"/>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1705947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xt + Image">
  <p:cSld name="Text + Image">
    <p:spTree>
      <p:nvGrpSpPr>
        <p:cNvPr id="1" name="Shape 183"/>
        <p:cNvGrpSpPr/>
        <p:nvPr/>
      </p:nvGrpSpPr>
      <p:grpSpPr>
        <a:xfrm>
          <a:off x="0" y="0"/>
          <a:ext cx="0" cy="0"/>
          <a:chOff x="0" y="0"/>
          <a:chExt cx="0" cy="0"/>
        </a:xfrm>
      </p:grpSpPr>
      <p:pic>
        <p:nvPicPr>
          <p:cNvPr id="184" name="Google Shape;184;p36" descr="Abstract background."/>
          <p:cNvPicPr preferRelativeResize="0"/>
          <p:nvPr/>
        </p:nvPicPr>
        <p:blipFill>
          <a:blip r:embed="rId2">
            <a:alphaModFix amt="80000"/>
          </a:blip>
          <a:stretch>
            <a:fillRect/>
          </a:stretch>
        </p:blipFill>
        <p:spPr>
          <a:xfrm rot="10800000">
            <a:off x="0" y="0"/>
            <a:ext cx="12192000" cy="6858000"/>
          </a:xfrm>
          <a:prstGeom prst="rect">
            <a:avLst/>
          </a:prstGeom>
          <a:noFill/>
          <a:ln>
            <a:noFill/>
          </a:ln>
        </p:spPr>
      </p:pic>
      <p:sp>
        <p:nvSpPr>
          <p:cNvPr id="185" name="Google Shape;185;p36"/>
          <p:cNvSpPr>
            <a:spLocks noGrp="1"/>
          </p:cNvSpPr>
          <p:nvPr>
            <p:ph type="pic" idx="2"/>
          </p:nvPr>
        </p:nvSpPr>
        <p:spPr>
          <a:xfrm>
            <a:off x="6179533" y="9833"/>
            <a:ext cx="6012400" cy="6858000"/>
          </a:xfrm>
          <a:prstGeom prst="rect">
            <a:avLst/>
          </a:prstGeom>
          <a:noFill/>
          <a:ln>
            <a:noFill/>
          </a:ln>
        </p:spPr>
      </p:sp>
      <p:sp>
        <p:nvSpPr>
          <p:cNvPr id="186" name="Google Shape;186;p36"/>
          <p:cNvSpPr txBox="1">
            <a:spLocks noGrp="1"/>
          </p:cNvSpPr>
          <p:nvPr>
            <p:ph type="title"/>
          </p:nvPr>
        </p:nvSpPr>
        <p:spPr>
          <a:xfrm>
            <a:off x="158367" y="521265"/>
            <a:ext cx="5861200" cy="2809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87" name="Google Shape;187;p36"/>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188" name="Google Shape;188;p36"/>
          <p:cNvSpPr txBox="1">
            <a:spLocks noGrp="1"/>
          </p:cNvSpPr>
          <p:nvPr>
            <p:ph type="body" idx="3"/>
          </p:nvPr>
        </p:nvSpPr>
        <p:spPr>
          <a:xfrm>
            <a:off x="161300" y="4138667"/>
            <a:ext cx="5861200" cy="2336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lt1"/>
              </a:buClr>
              <a:buSzPts val="1400"/>
              <a:buFont typeface="Work Sans"/>
              <a:buChar char="●"/>
              <a:defRPr/>
            </a:lvl1pPr>
            <a:lvl2pPr marL="1219170" lvl="1" indent="-423323">
              <a:spcBef>
                <a:spcPts val="0"/>
              </a:spcBef>
              <a:spcAft>
                <a:spcPts val="0"/>
              </a:spcAft>
              <a:buClr>
                <a:schemeClr val="lt1"/>
              </a:buClr>
              <a:buSzPts val="1400"/>
              <a:buFont typeface="Work Sans"/>
              <a:buChar char="○"/>
              <a:defRPr/>
            </a:lvl2pPr>
            <a:lvl3pPr marL="1828754" lvl="2" indent="-423323">
              <a:spcBef>
                <a:spcPts val="0"/>
              </a:spcBef>
              <a:spcAft>
                <a:spcPts val="0"/>
              </a:spcAft>
              <a:buClr>
                <a:schemeClr val="lt1"/>
              </a:buClr>
              <a:buSzPts val="1400"/>
              <a:buFont typeface="Work Sans"/>
              <a:buChar char="■"/>
              <a:defRPr/>
            </a:lvl3pPr>
            <a:lvl4pPr marL="2438339" lvl="3" indent="-423323">
              <a:spcBef>
                <a:spcPts val="0"/>
              </a:spcBef>
              <a:spcAft>
                <a:spcPts val="0"/>
              </a:spcAft>
              <a:buClr>
                <a:schemeClr val="lt1"/>
              </a:buClr>
              <a:buSzPts val="1400"/>
              <a:buFont typeface="Work Sans"/>
              <a:buChar char="●"/>
              <a:defRPr/>
            </a:lvl4pPr>
            <a:lvl5pPr marL="3047924" lvl="4" indent="-423323">
              <a:spcBef>
                <a:spcPts val="0"/>
              </a:spcBef>
              <a:spcAft>
                <a:spcPts val="0"/>
              </a:spcAft>
              <a:buClr>
                <a:schemeClr val="lt1"/>
              </a:buClr>
              <a:buSzPts val="1400"/>
              <a:buFont typeface="Work Sans"/>
              <a:buChar char="○"/>
              <a:defRPr/>
            </a:lvl5pPr>
            <a:lvl6pPr marL="3657509" lvl="5" indent="-423323">
              <a:spcBef>
                <a:spcPts val="0"/>
              </a:spcBef>
              <a:spcAft>
                <a:spcPts val="0"/>
              </a:spcAft>
              <a:buClr>
                <a:schemeClr val="lt1"/>
              </a:buClr>
              <a:buSzPts val="1400"/>
              <a:buFont typeface="Work Sans"/>
              <a:buChar char="■"/>
              <a:defRPr/>
            </a:lvl6pPr>
            <a:lvl7pPr marL="4267093" lvl="6" indent="-423323">
              <a:spcBef>
                <a:spcPts val="0"/>
              </a:spcBef>
              <a:spcAft>
                <a:spcPts val="0"/>
              </a:spcAft>
              <a:buClr>
                <a:schemeClr val="lt1"/>
              </a:buClr>
              <a:buSzPts val="1400"/>
              <a:buFont typeface="Work Sans"/>
              <a:buChar char="●"/>
              <a:defRPr/>
            </a:lvl7pPr>
            <a:lvl8pPr marL="4876678" lvl="7" indent="-423323">
              <a:spcBef>
                <a:spcPts val="0"/>
              </a:spcBef>
              <a:spcAft>
                <a:spcPts val="0"/>
              </a:spcAft>
              <a:buClr>
                <a:schemeClr val="lt1"/>
              </a:buClr>
              <a:buSzPts val="1400"/>
              <a:buFont typeface="Work Sans"/>
              <a:buChar char="○"/>
              <a:defRPr/>
            </a:lvl8pPr>
            <a:lvl9pPr marL="5486263" lvl="8" indent="-423323">
              <a:spcBef>
                <a:spcPts val="0"/>
              </a:spcBef>
              <a:spcAft>
                <a:spcPts val="0"/>
              </a:spcAft>
              <a:buClr>
                <a:schemeClr val="lt1"/>
              </a:buClr>
              <a:buSzPts val="1400"/>
              <a:buFont typeface="Work Sans"/>
              <a:buChar char="■"/>
              <a:defRPr/>
            </a:lvl9pPr>
          </a:lstStyle>
          <a:p>
            <a:endParaRPr/>
          </a:p>
        </p:txBody>
      </p:sp>
    </p:spTree>
    <p:extLst>
      <p:ext uri="{BB962C8B-B14F-4D97-AF65-F5344CB8AC3E}">
        <p14:creationId xmlns:p14="http://schemas.microsoft.com/office/powerpoint/2010/main" val="563478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xt + Image 2">
  <p:cSld name="Text + Image 2">
    <p:spTree>
      <p:nvGrpSpPr>
        <p:cNvPr id="1" name="Shape 189"/>
        <p:cNvGrpSpPr/>
        <p:nvPr/>
      </p:nvGrpSpPr>
      <p:grpSpPr>
        <a:xfrm>
          <a:off x="0" y="0"/>
          <a:ext cx="0" cy="0"/>
          <a:chOff x="0" y="0"/>
          <a:chExt cx="0" cy="0"/>
        </a:xfrm>
      </p:grpSpPr>
      <p:pic>
        <p:nvPicPr>
          <p:cNvPr id="190" name="Google Shape;190;p37" descr="Abstract background."/>
          <p:cNvPicPr preferRelativeResize="0"/>
          <p:nvPr/>
        </p:nvPicPr>
        <p:blipFill>
          <a:blip r:embed="rId2">
            <a:alphaModFix amt="85000"/>
          </a:blip>
          <a:stretch>
            <a:fillRect/>
          </a:stretch>
        </p:blipFill>
        <p:spPr>
          <a:xfrm>
            <a:off x="0" y="0"/>
            <a:ext cx="12192000" cy="6858000"/>
          </a:xfrm>
          <a:prstGeom prst="rect">
            <a:avLst/>
          </a:prstGeom>
          <a:noFill/>
          <a:ln>
            <a:noFill/>
          </a:ln>
        </p:spPr>
      </p:pic>
      <p:sp>
        <p:nvSpPr>
          <p:cNvPr id="191" name="Google Shape;191;p37"/>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
        <p:nvSpPr>
          <p:cNvPr id="192" name="Google Shape;192;p37"/>
          <p:cNvSpPr>
            <a:spLocks noGrp="1"/>
          </p:cNvSpPr>
          <p:nvPr>
            <p:ph type="pic" idx="2"/>
          </p:nvPr>
        </p:nvSpPr>
        <p:spPr>
          <a:xfrm>
            <a:off x="0" y="4693733"/>
            <a:ext cx="12192000" cy="2164400"/>
          </a:xfrm>
          <a:prstGeom prst="rect">
            <a:avLst/>
          </a:prstGeom>
          <a:noFill/>
          <a:ln>
            <a:noFill/>
          </a:ln>
        </p:spPr>
      </p:sp>
      <p:sp>
        <p:nvSpPr>
          <p:cNvPr id="193" name="Google Shape;193;p37"/>
          <p:cNvSpPr txBox="1">
            <a:spLocks noGrp="1"/>
          </p:cNvSpPr>
          <p:nvPr>
            <p:ph type="title"/>
          </p:nvPr>
        </p:nvSpPr>
        <p:spPr>
          <a:xfrm>
            <a:off x="5083233" y="915292"/>
            <a:ext cx="6804000" cy="3534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194" name="Google Shape;194;p37"/>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195" name="Google Shape;195;p37"/>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a:buNone/>
              <a:defRPr sz="1067">
                <a:solidFill>
                  <a:schemeClr val="lt1"/>
                </a:solidFill>
              </a:defRPr>
            </a:lvl1pPr>
            <a:lvl2pPr lvl="1">
              <a:buNone/>
              <a:defRPr sz="1067">
                <a:solidFill>
                  <a:schemeClr val="lt1"/>
                </a:solidFill>
              </a:defRPr>
            </a:lvl2pPr>
            <a:lvl3pPr lvl="2">
              <a:buNone/>
              <a:defRPr sz="1067">
                <a:solidFill>
                  <a:schemeClr val="lt1"/>
                </a:solidFill>
              </a:defRPr>
            </a:lvl3pPr>
            <a:lvl4pPr lvl="3">
              <a:buNone/>
              <a:defRPr sz="1067">
                <a:solidFill>
                  <a:schemeClr val="lt1"/>
                </a:solidFill>
              </a:defRPr>
            </a:lvl4pPr>
            <a:lvl5pPr lvl="4">
              <a:buNone/>
              <a:defRPr sz="1067">
                <a:solidFill>
                  <a:schemeClr val="lt1"/>
                </a:solidFill>
              </a:defRPr>
            </a:lvl5pPr>
            <a:lvl6pPr lvl="5">
              <a:buNone/>
              <a:defRPr sz="1067">
                <a:solidFill>
                  <a:schemeClr val="lt1"/>
                </a:solidFill>
              </a:defRPr>
            </a:lvl6pPr>
            <a:lvl7pPr lvl="6">
              <a:buNone/>
              <a:defRPr sz="1067">
                <a:solidFill>
                  <a:schemeClr val="lt1"/>
                </a:solidFill>
              </a:defRPr>
            </a:lvl7pPr>
            <a:lvl8pPr lvl="7">
              <a:buNone/>
              <a:defRPr sz="1067">
                <a:solidFill>
                  <a:schemeClr val="lt1"/>
                </a:solidFill>
              </a:defRPr>
            </a:lvl8pPr>
            <a:lvl9pPr lvl="8">
              <a:buNone/>
              <a:defRPr sz="1067">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8552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ullet List">
  <p:cSld name="Bullet List">
    <p:spTree>
      <p:nvGrpSpPr>
        <p:cNvPr id="1" name="Shape 196"/>
        <p:cNvGrpSpPr/>
        <p:nvPr/>
      </p:nvGrpSpPr>
      <p:grpSpPr>
        <a:xfrm>
          <a:off x="0" y="0"/>
          <a:ext cx="0" cy="0"/>
          <a:chOff x="0" y="0"/>
          <a:chExt cx="0" cy="0"/>
        </a:xfrm>
      </p:grpSpPr>
      <p:pic>
        <p:nvPicPr>
          <p:cNvPr id="197" name="Google Shape;197;p38" descr="Abstract background."/>
          <p:cNvPicPr preferRelativeResize="0"/>
          <p:nvPr/>
        </p:nvPicPr>
        <p:blipFill>
          <a:blip r:embed="rId2">
            <a:alphaModFix amt="85000"/>
          </a:blip>
          <a:stretch>
            <a:fillRect/>
          </a:stretch>
        </p:blipFill>
        <p:spPr>
          <a:xfrm>
            <a:off x="46" y="0"/>
            <a:ext cx="12191911" cy="6858000"/>
          </a:xfrm>
          <a:prstGeom prst="rect">
            <a:avLst/>
          </a:prstGeom>
          <a:noFill/>
          <a:ln>
            <a:noFill/>
          </a:ln>
        </p:spPr>
      </p:pic>
      <p:sp>
        <p:nvSpPr>
          <p:cNvPr id="198" name="Google Shape;198;p38"/>
          <p:cNvSpPr>
            <a:spLocks noGrp="1"/>
          </p:cNvSpPr>
          <p:nvPr>
            <p:ph type="pic" idx="2"/>
          </p:nvPr>
        </p:nvSpPr>
        <p:spPr>
          <a:xfrm>
            <a:off x="490300" y="3195200"/>
            <a:ext cx="307200" cy="307200"/>
          </a:xfrm>
          <a:prstGeom prst="ellipse">
            <a:avLst/>
          </a:prstGeom>
          <a:noFill/>
          <a:ln>
            <a:noFill/>
          </a:ln>
        </p:spPr>
      </p:sp>
      <p:sp>
        <p:nvSpPr>
          <p:cNvPr id="199" name="Google Shape;199;p38"/>
          <p:cNvSpPr>
            <a:spLocks noGrp="1"/>
          </p:cNvSpPr>
          <p:nvPr>
            <p:ph type="pic" idx="3"/>
          </p:nvPr>
        </p:nvSpPr>
        <p:spPr>
          <a:xfrm>
            <a:off x="3167867" y="3195200"/>
            <a:ext cx="307200" cy="307200"/>
          </a:xfrm>
          <a:prstGeom prst="ellipse">
            <a:avLst/>
          </a:prstGeom>
          <a:noFill/>
          <a:ln>
            <a:noFill/>
          </a:ln>
        </p:spPr>
      </p:sp>
      <p:sp>
        <p:nvSpPr>
          <p:cNvPr id="200" name="Google Shape;200;p38"/>
          <p:cNvSpPr>
            <a:spLocks noGrp="1"/>
          </p:cNvSpPr>
          <p:nvPr>
            <p:ph type="pic" idx="4"/>
          </p:nvPr>
        </p:nvSpPr>
        <p:spPr>
          <a:xfrm>
            <a:off x="6014633" y="3195200"/>
            <a:ext cx="307200" cy="307200"/>
          </a:xfrm>
          <a:prstGeom prst="ellipse">
            <a:avLst/>
          </a:prstGeom>
          <a:noFill/>
          <a:ln>
            <a:noFill/>
          </a:ln>
        </p:spPr>
      </p:sp>
      <p:sp>
        <p:nvSpPr>
          <p:cNvPr id="201" name="Google Shape;201;p38"/>
          <p:cNvSpPr>
            <a:spLocks noGrp="1"/>
          </p:cNvSpPr>
          <p:nvPr>
            <p:ph type="pic" idx="5"/>
          </p:nvPr>
        </p:nvSpPr>
        <p:spPr>
          <a:xfrm>
            <a:off x="8861400" y="3195200"/>
            <a:ext cx="307200" cy="307200"/>
          </a:xfrm>
          <a:prstGeom prst="ellipse">
            <a:avLst/>
          </a:prstGeom>
          <a:noFill/>
          <a:ln>
            <a:noFill/>
          </a:ln>
        </p:spPr>
      </p:sp>
      <p:sp>
        <p:nvSpPr>
          <p:cNvPr id="202" name="Google Shape;202;p38"/>
          <p:cNvSpPr txBox="1">
            <a:spLocks noGrp="1"/>
          </p:cNvSpPr>
          <p:nvPr>
            <p:ph type="subTitle" idx="1"/>
          </p:nvPr>
        </p:nvSpPr>
        <p:spPr>
          <a:xfrm>
            <a:off x="322833" y="3901967"/>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38"/>
          <p:cNvSpPr txBox="1">
            <a:spLocks noGrp="1"/>
          </p:cNvSpPr>
          <p:nvPr>
            <p:ph type="title"/>
          </p:nvPr>
        </p:nvSpPr>
        <p:spPr>
          <a:xfrm>
            <a:off x="320172" y="1345067"/>
            <a:ext cx="3802800" cy="106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Work Sans"/>
              <a:buNone/>
              <a:defRPr sz="2400"/>
            </a:lvl1pPr>
            <a:lvl2pPr lvl="1">
              <a:spcBef>
                <a:spcPts val="0"/>
              </a:spcBef>
              <a:spcAft>
                <a:spcPts val="0"/>
              </a:spcAft>
              <a:buClr>
                <a:schemeClr val="lt1"/>
              </a:buClr>
              <a:buSzPts val="1800"/>
              <a:buFont typeface="Work Sans"/>
              <a:buNone/>
              <a:defRPr sz="2400">
                <a:solidFill>
                  <a:schemeClr val="lt1"/>
                </a:solidFill>
              </a:defRPr>
            </a:lvl2pPr>
            <a:lvl3pPr lvl="2">
              <a:spcBef>
                <a:spcPts val="0"/>
              </a:spcBef>
              <a:spcAft>
                <a:spcPts val="0"/>
              </a:spcAft>
              <a:buClr>
                <a:schemeClr val="lt1"/>
              </a:buClr>
              <a:buSzPts val="1800"/>
              <a:buFont typeface="Work Sans"/>
              <a:buNone/>
              <a:defRPr sz="2400">
                <a:solidFill>
                  <a:schemeClr val="lt1"/>
                </a:solidFill>
              </a:defRPr>
            </a:lvl3pPr>
            <a:lvl4pPr lvl="3">
              <a:spcBef>
                <a:spcPts val="0"/>
              </a:spcBef>
              <a:spcAft>
                <a:spcPts val="0"/>
              </a:spcAft>
              <a:buClr>
                <a:schemeClr val="lt1"/>
              </a:buClr>
              <a:buSzPts val="1800"/>
              <a:buFont typeface="Work Sans"/>
              <a:buNone/>
              <a:defRPr sz="2400">
                <a:solidFill>
                  <a:schemeClr val="lt1"/>
                </a:solidFill>
              </a:defRPr>
            </a:lvl4pPr>
            <a:lvl5pPr lvl="4">
              <a:spcBef>
                <a:spcPts val="0"/>
              </a:spcBef>
              <a:spcAft>
                <a:spcPts val="0"/>
              </a:spcAft>
              <a:buClr>
                <a:schemeClr val="lt1"/>
              </a:buClr>
              <a:buSzPts val="1800"/>
              <a:buFont typeface="Work Sans"/>
              <a:buNone/>
              <a:defRPr sz="2400">
                <a:solidFill>
                  <a:schemeClr val="lt1"/>
                </a:solidFill>
              </a:defRPr>
            </a:lvl5pPr>
            <a:lvl6pPr lvl="5">
              <a:spcBef>
                <a:spcPts val="0"/>
              </a:spcBef>
              <a:spcAft>
                <a:spcPts val="0"/>
              </a:spcAft>
              <a:buClr>
                <a:schemeClr val="lt1"/>
              </a:buClr>
              <a:buSzPts val="1800"/>
              <a:buFont typeface="Work Sans"/>
              <a:buNone/>
              <a:defRPr sz="2400">
                <a:solidFill>
                  <a:schemeClr val="lt1"/>
                </a:solidFill>
              </a:defRPr>
            </a:lvl6pPr>
            <a:lvl7pPr lvl="6">
              <a:spcBef>
                <a:spcPts val="0"/>
              </a:spcBef>
              <a:spcAft>
                <a:spcPts val="0"/>
              </a:spcAft>
              <a:buClr>
                <a:schemeClr val="lt1"/>
              </a:buClr>
              <a:buSzPts val="1800"/>
              <a:buFont typeface="Work Sans"/>
              <a:buNone/>
              <a:defRPr sz="2400">
                <a:solidFill>
                  <a:schemeClr val="lt1"/>
                </a:solidFill>
              </a:defRPr>
            </a:lvl7pPr>
            <a:lvl8pPr lvl="7">
              <a:spcBef>
                <a:spcPts val="0"/>
              </a:spcBef>
              <a:spcAft>
                <a:spcPts val="0"/>
              </a:spcAft>
              <a:buClr>
                <a:schemeClr val="lt1"/>
              </a:buClr>
              <a:buSzPts val="1800"/>
              <a:buFont typeface="Work Sans"/>
              <a:buNone/>
              <a:defRPr sz="2400">
                <a:solidFill>
                  <a:schemeClr val="lt1"/>
                </a:solidFill>
              </a:defRPr>
            </a:lvl8pPr>
            <a:lvl9pPr lvl="8">
              <a:spcBef>
                <a:spcPts val="0"/>
              </a:spcBef>
              <a:spcAft>
                <a:spcPts val="0"/>
              </a:spcAft>
              <a:buClr>
                <a:schemeClr val="lt1"/>
              </a:buClr>
              <a:buSzPts val="1800"/>
              <a:buFont typeface="Work Sans"/>
              <a:buNone/>
              <a:defRPr sz="2400">
                <a:solidFill>
                  <a:schemeClr val="lt1"/>
                </a:solidFill>
              </a:defRPr>
            </a:lvl9pPr>
          </a:lstStyle>
          <a:p>
            <a:endParaRPr/>
          </a:p>
        </p:txBody>
      </p:sp>
      <p:sp>
        <p:nvSpPr>
          <p:cNvPr id="204" name="Google Shape;204;p38"/>
          <p:cNvSpPr txBox="1">
            <a:spLocks noGrp="1"/>
          </p:cNvSpPr>
          <p:nvPr>
            <p:ph type="subTitle" idx="6"/>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05" name="Google Shape;205;p38"/>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cxnSp>
        <p:nvCxnSpPr>
          <p:cNvPr id="206" name="Google Shape;206;p38"/>
          <p:cNvCxnSpPr>
            <a:stCxn id="207" idx="6"/>
            <a:endCxn id="208" idx="2"/>
          </p:cNvCxnSpPr>
          <p:nvPr/>
        </p:nvCxnSpPr>
        <p:spPr>
          <a:xfrm>
            <a:off x="797484" y="3350333"/>
            <a:ext cx="2370400" cy="0"/>
          </a:xfrm>
          <a:prstGeom prst="straightConnector1">
            <a:avLst/>
          </a:prstGeom>
          <a:noFill/>
          <a:ln w="19050" cap="flat" cmpd="sng">
            <a:solidFill>
              <a:schemeClr val="lt1"/>
            </a:solidFill>
            <a:prstDash val="solid"/>
            <a:round/>
            <a:headEnd type="none" w="med" len="med"/>
            <a:tailEnd type="none" w="med" len="med"/>
          </a:ln>
        </p:spPr>
      </p:cxnSp>
      <p:sp>
        <p:nvSpPr>
          <p:cNvPr id="207" name="Google Shape;207;p38"/>
          <p:cNvSpPr/>
          <p:nvPr/>
        </p:nvSpPr>
        <p:spPr>
          <a:xfrm>
            <a:off x="490284" y="3196733"/>
            <a:ext cx="307200" cy="307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8"/>
          <p:cNvSpPr/>
          <p:nvPr/>
        </p:nvSpPr>
        <p:spPr>
          <a:xfrm>
            <a:off x="3167851" y="3196733"/>
            <a:ext cx="307200" cy="307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38"/>
          <p:cNvSpPr/>
          <p:nvPr/>
        </p:nvSpPr>
        <p:spPr>
          <a:xfrm>
            <a:off x="6014617" y="3196733"/>
            <a:ext cx="307200" cy="307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38"/>
          <p:cNvSpPr/>
          <p:nvPr/>
        </p:nvSpPr>
        <p:spPr>
          <a:xfrm>
            <a:off x="8861384" y="3196733"/>
            <a:ext cx="307200" cy="307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11" name="Google Shape;211;p38"/>
          <p:cNvCxnSpPr>
            <a:stCxn id="212" idx="3"/>
          </p:cNvCxnSpPr>
          <p:nvPr/>
        </p:nvCxnSpPr>
        <p:spPr>
          <a:xfrm>
            <a:off x="3475052" y="3348800"/>
            <a:ext cx="2539600" cy="1600"/>
          </a:xfrm>
          <a:prstGeom prst="straightConnector1">
            <a:avLst/>
          </a:prstGeom>
          <a:noFill/>
          <a:ln w="19050" cap="flat" cmpd="sng">
            <a:solidFill>
              <a:schemeClr val="lt1"/>
            </a:solidFill>
            <a:prstDash val="solid"/>
            <a:round/>
            <a:headEnd type="none" w="med" len="med"/>
            <a:tailEnd type="none" w="med" len="med"/>
          </a:ln>
        </p:spPr>
      </p:cxnSp>
      <p:cxnSp>
        <p:nvCxnSpPr>
          <p:cNvPr id="213" name="Google Shape;213;p38"/>
          <p:cNvCxnSpPr>
            <a:endCxn id="214" idx="1"/>
          </p:cNvCxnSpPr>
          <p:nvPr/>
        </p:nvCxnSpPr>
        <p:spPr>
          <a:xfrm>
            <a:off x="6321785" y="3348800"/>
            <a:ext cx="2539600" cy="0"/>
          </a:xfrm>
          <a:prstGeom prst="straightConnector1">
            <a:avLst/>
          </a:prstGeom>
          <a:noFill/>
          <a:ln w="19050" cap="flat" cmpd="sng">
            <a:solidFill>
              <a:schemeClr val="lt1"/>
            </a:solidFill>
            <a:prstDash val="solid"/>
            <a:round/>
            <a:headEnd type="none" w="med" len="med"/>
            <a:tailEnd type="none" w="med" len="med"/>
          </a:ln>
        </p:spPr>
      </p:cxnSp>
      <p:cxnSp>
        <p:nvCxnSpPr>
          <p:cNvPr id="215" name="Google Shape;215;p38"/>
          <p:cNvCxnSpPr>
            <a:stCxn id="201" idx="6"/>
          </p:cNvCxnSpPr>
          <p:nvPr/>
        </p:nvCxnSpPr>
        <p:spPr>
          <a:xfrm>
            <a:off x="9168600" y="3348800"/>
            <a:ext cx="3023600" cy="0"/>
          </a:xfrm>
          <a:prstGeom prst="straightConnector1">
            <a:avLst/>
          </a:prstGeom>
          <a:noFill/>
          <a:ln w="19050" cap="flat" cmpd="sng">
            <a:solidFill>
              <a:schemeClr val="lt1"/>
            </a:solidFill>
            <a:prstDash val="solid"/>
            <a:round/>
            <a:headEnd type="none" w="med" len="med"/>
            <a:tailEnd type="none" w="med" len="med"/>
          </a:ln>
        </p:spPr>
      </p:cxnSp>
      <p:sp>
        <p:nvSpPr>
          <p:cNvPr id="216" name="Google Shape;216;p38"/>
          <p:cNvSpPr txBox="1">
            <a:spLocks noGrp="1"/>
          </p:cNvSpPr>
          <p:nvPr>
            <p:ph type="body" idx="7"/>
          </p:nvPr>
        </p:nvSpPr>
        <p:spPr>
          <a:xfrm>
            <a:off x="322833" y="4664500"/>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17" name="Google Shape;217;p38"/>
          <p:cNvSpPr txBox="1">
            <a:spLocks noGrp="1"/>
          </p:cNvSpPr>
          <p:nvPr>
            <p:ph type="subTitle" idx="8"/>
          </p:nvPr>
        </p:nvSpPr>
        <p:spPr>
          <a:xfrm>
            <a:off x="3161600" y="3901967"/>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38"/>
          <p:cNvSpPr txBox="1">
            <a:spLocks noGrp="1"/>
          </p:cNvSpPr>
          <p:nvPr>
            <p:ph type="body" idx="9"/>
          </p:nvPr>
        </p:nvSpPr>
        <p:spPr>
          <a:xfrm>
            <a:off x="3161600" y="4664500"/>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19" name="Google Shape;219;p38"/>
          <p:cNvSpPr txBox="1">
            <a:spLocks noGrp="1"/>
          </p:cNvSpPr>
          <p:nvPr>
            <p:ph type="subTitle" idx="13"/>
          </p:nvPr>
        </p:nvSpPr>
        <p:spPr>
          <a:xfrm>
            <a:off x="6019633" y="3901967"/>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8"/>
          <p:cNvSpPr txBox="1">
            <a:spLocks noGrp="1"/>
          </p:cNvSpPr>
          <p:nvPr>
            <p:ph type="body" idx="14"/>
          </p:nvPr>
        </p:nvSpPr>
        <p:spPr>
          <a:xfrm>
            <a:off x="6019633" y="4664500"/>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21" name="Google Shape;221;p38"/>
          <p:cNvSpPr txBox="1">
            <a:spLocks noGrp="1"/>
          </p:cNvSpPr>
          <p:nvPr>
            <p:ph type="subTitle" idx="15"/>
          </p:nvPr>
        </p:nvSpPr>
        <p:spPr>
          <a:xfrm>
            <a:off x="8877667" y="3901967"/>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38"/>
          <p:cNvSpPr txBox="1">
            <a:spLocks noGrp="1"/>
          </p:cNvSpPr>
          <p:nvPr>
            <p:ph type="body" idx="16"/>
          </p:nvPr>
        </p:nvSpPr>
        <p:spPr>
          <a:xfrm>
            <a:off x="8877667" y="4664500"/>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23" name="Google Shape;223;p38"/>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4176027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Gallery">
  <p:cSld name="Image Gallery">
    <p:spTree>
      <p:nvGrpSpPr>
        <p:cNvPr id="1" name="Shape 224"/>
        <p:cNvGrpSpPr/>
        <p:nvPr/>
      </p:nvGrpSpPr>
      <p:grpSpPr>
        <a:xfrm>
          <a:off x="0" y="0"/>
          <a:ext cx="0" cy="0"/>
          <a:chOff x="0" y="0"/>
          <a:chExt cx="0" cy="0"/>
        </a:xfrm>
      </p:grpSpPr>
      <p:pic>
        <p:nvPicPr>
          <p:cNvPr id="225" name="Google Shape;225;p39" descr="Abstract background."/>
          <p:cNvPicPr preferRelativeResize="0"/>
          <p:nvPr/>
        </p:nvPicPr>
        <p:blipFill>
          <a:blip r:embed="rId2">
            <a:alphaModFix amt="85000"/>
          </a:blip>
          <a:stretch>
            <a:fillRect/>
          </a:stretch>
        </p:blipFill>
        <p:spPr>
          <a:xfrm rot="10800000">
            <a:off x="46" y="37804"/>
            <a:ext cx="12191911" cy="6858000"/>
          </a:xfrm>
          <a:prstGeom prst="rect">
            <a:avLst/>
          </a:prstGeom>
          <a:noFill/>
          <a:ln>
            <a:noFill/>
          </a:ln>
        </p:spPr>
      </p:pic>
      <p:sp>
        <p:nvSpPr>
          <p:cNvPr id="226" name="Google Shape;226;p39"/>
          <p:cNvSpPr>
            <a:spLocks noGrp="1"/>
          </p:cNvSpPr>
          <p:nvPr>
            <p:ph type="pic" idx="2"/>
          </p:nvPr>
        </p:nvSpPr>
        <p:spPr>
          <a:xfrm>
            <a:off x="0" y="0"/>
            <a:ext cx="3048000" cy="3429200"/>
          </a:xfrm>
          <a:prstGeom prst="rect">
            <a:avLst/>
          </a:prstGeom>
          <a:noFill/>
          <a:ln>
            <a:noFill/>
          </a:ln>
        </p:spPr>
      </p:sp>
      <p:sp>
        <p:nvSpPr>
          <p:cNvPr id="227" name="Google Shape;227;p39"/>
          <p:cNvSpPr>
            <a:spLocks noGrp="1"/>
          </p:cNvSpPr>
          <p:nvPr>
            <p:ph type="pic" idx="3"/>
          </p:nvPr>
        </p:nvSpPr>
        <p:spPr>
          <a:xfrm>
            <a:off x="3048000" y="0"/>
            <a:ext cx="3048000" cy="3429200"/>
          </a:xfrm>
          <a:prstGeom prst="rect">
            <a:avLst/>
          </a:prstGeom>
          <a:noFill/>
          <a:ln>
            <a:noFill/>
          </a:ln>
        </p:spPr>
      </p:sp>
      <p:sp>
        <p:nvSpPr>
          <p:cNvPr id="228" name="Google Shape;228;p39"/>
          <p:cNvSpPr>
            <a:spLocks noGrp="1"/>
          </p:cNvSpPr>
          <p:nvPr>
            <p:ph type="pic" idx="4"/>
          </p:nvPr>
        </p:nvSpPr>
        <p:spPr>
          <a:xfrm>
            <a:off x="6096000" y="0"/>
            <a:ext cx="3048000" cy="3429200"/>
          </a:xfrm>
          <a:prstGeom prst="rect">
            <a:avLst/>
          </a:prstGeom>
          <a:noFill/>
          <a:ln>
            <a:noFill/>
          </a:ln>
        </p:spPr>
      </p:sp>
      <p:sp>
        <p:nvSpPr>
          <p:cNvPr id="229" name="Google Shape;229;p39"/>
          <p:cNvSpPr>
            <a:spLocks noGrp="1"/>
          </p:cNvSpPr>
          <p:nvPr>
            <p:ph type="pic" idx="5"/>
          </p:nvPr>
        </p:nvSpPr>
        <p:spPr>
          <a:xfrm>
            <a:off x="9144000" y="0"/>
            <a:ext cx="3048000" cy="3429200"/>
          </a:xfrm>
          <a:prstGeom prst="rect">
            <a:avLst/>
          </a:prstGeom>
          <a:noFill/>
          <a:ln>
            <a:noFill/>
          </a:ln>
        </p:spPr>
      </p:sp>
      <p:sp>
        <p:nvSpPr>
          <p:cNvPr id="230" name="Google Shape;230;p39"/>
          <p:cNvSpPr txBox="1">
            <a:spLocks noGrp="1"/>
          </p:cNvSpPr>
          <p:nvPr>
            <p:ph type="subTitle" idx="1"/>
          </p:nvPr>
        </p:nvSpPr>
        <p:spPr>
          <a:xfrm>
            <a:off x="169436" y="3528433"/>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9"/>
          <p:cNvSpPr txBox="1">
            <a:spLocks noGrp="1"/>
          </p:cNvSpPr>
          <p:nvPr>
            <p:ph type="body" idx="6"/>
          </p:nvPr>
        </p:nvSpPr>
        <p:spPr>
          <a:xfrm>
            <a:off x="169436" y="3897469"/>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32" name="Google Shape;232;p39"/>
          <p:cNvSpPr txBox="1">
            <a:spLocks noGrp="1"/>
          </p:cNvSpPr>
          <p:nvPr>
            <p:ph type="subTitle" idx="7"/>
          </p:nvPr>
        </p:nvSpPr>
        <p:spPr>
          <a:xfrm>
            <a:off x="3047996" y="3528433"/>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39"/>
          <p:cNvSpPr txBox="1">
            <a:spLocks noGrp="1"/>
          </p:cNvSpPr>
          <p:nvPr>
            <p:ph type="body" idx="8"/>
          </p:nvPr>
        </p:nvSpPr>
        <p:spPr>
          <a:xfrm>
            <a:off x="3047996" y="3897469"/>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34" name="Google Shape;234;p39"/>
          <p:cNvSpPr txBox="1">
            <a:spLocks noGrp="1"/>
          </p:cNvSpPr>
          <p:nvPr>
            <p:ph type="subTitle" idx="9"/>
          </p:nvPr>
        </p:nvSpPr>
        <p:spPr>
          <a:xfrm>
            <a:off x="6096000" y="3528433"/>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39"/>
          <p:cNvSpPr txBox="1">
            <a:spLocks noGrp="1"/>
          </p:cNvSpPr>
          <p:nvPr>
            <p:ph type="body" idx="13"/>
          </p:nvPr>
        </p:nvSpPr>
        <p:spPr>
          <a:xfrm>
            <a:off x="6096000" y="3897469"/>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36" name="Google Shape;236;p39"/>
          <p:cNvSpPr txBox="1">
            <a:spLocks noGrp="1"/>
          </p:cNvSpPr>
          <p:nvPr>
            <p:ph type="subTitle" idx="14"/>
          </p:nvPr>
        </p:nvSpPr>
        <p:spPr>
          <a:xfrm>
            <a:off x="9144000" y="3528433"/>
            <a:ext cx="2569200" cy="38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Work Sans"/>
              <a:buNone/>
              <a:defRPr sz="18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39"/>
          <p:cNvSpPr txBox="1">
            <a:spLocks noGrp="1"/>
          </p:cNvSpPr>
          <p:nvPr>
            <p:ph type="body" idx="15"/>
          </p:nvPr>
        </p:nvSpPr>
        <p:spPr>
          <a:xfrm>
            <a:off x="9144000" y="3897469"/>
            <a:ext cx="2684400" cy="18156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Tree>
    <p:extLst>
      <p:ext uri="{BB962C8B-B14F-4D97-AF65-F5344CB8AC3E}">
        <p14:creationId xmlns:p14="http://schemas.microsoft.com/office/powerpoint/2010/main" val="1497676523"/>
      </p:ext>
    </p:extLst>
  </p:cSld>
  <p:clrMapOvr>
    <a:masterClrMapping/>
  </p:clrMapOvr>
  <p:extLst>
    <p:ext uri="{DCECCB84-F9BA-43D5-87BE-67443E8EF086}">
      <p15:sldGuideLst xmlns:p15="http://schemas.microsoft.com/office/powerpoint/2012/main">
        <p15:guide id="1" orient="horz" pos="1620">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 Image 3">
  <p:cSld name="Text + Image 3">
    <p:spTree>
      <p:nvGrpSpPr>
        <p:cNvPr id="1" name="Shape 238"/>
        <p:cNvGrpSpPr/>
        <p:nvPr/>
      </p:nvGrpSpPr>
      <p:grpSpPr>
        <a:xfrm>
          <a:off x="0" y="0"/>
          <a:ext cx="0" cy="0"/>
          <a:chOff x="0" y="0"/>
          <a:chExt cx="0" cy="0"/>
        </a:xfrm>
      </p:grpSpPr>
      <p:pic>
        <p:nvPicPr>
          <p:cNvPr id="239" name="Google Shape;239;p40" descr="Abstract background."/>
          <p:cNvPicPr preferRelativeResize="0"/>
          <p:nvPr/>
        </p:nvPicPr>
        <p:blipFill>
          <a:blip r:embed="rId2">
            <a:alphaModFix amt="85000"/>
          </a:blip>
          <a:stretch>
            <a:fillRect/>
          </a:stretch>
        </p:blipFill>
        <p:spPr>
          <a:xfrm>
            <a:off x="0" y="0"/>
            <a:ext cx="12192000" cy="6858000"/>
          </a:xfrm>
          <a:prstGeom prst="rect">
            <a:avLst/>
          </a:prstGeom>
          <a:noFill/>
          <a:ln>
            <a:noFill/>
          </a:ln>
        </p:spPr>
      </p:pic>
      <p:sp>
        <p:nvSpPr>
          <p:cNvPr id="240" name="Google Shape;240;p40"/>
          <p:cNvSpPr>
            <a:spLocks noGrp="1"/>
          </p:cNvSpPr>
          <p:nvPr>
            <p:ph type="pic" idx="2"/>
          </p:nvPr>
        </p:nvSpPr>
        <p:spPr>
          <a:xfrm>
            <a:off x="0" y="4689967"/>
            <a:ext cx="12192000" cy="2197200"/>
          </a:xfrm>
          <a:prstGeom prst="rect">
            <a:avLst/>
          </a:prstGeom>
          <a:noFill/>
          <a:ln>
            <a:noFill/>
          </a:ln>
        </p:spPr>
      </p:sp>
      <p:sp>
        <p:nvSpPr>
          <p:cNvPr id="241" name="Google Shape;241;p40"/>
          <p:cNvSpPr txBox="1">
            <a:spLocks noGrp="1"/>
          </p:cNvSpPr>
          <p:nvPr>
            <p:ph type="body" idx="1"/>
          </p:nvPr>
        </p:nvSpPr>
        <p:spPr>
          <a:xfrm>
            <a:off x="6998215" y="1603167"/>
            <a:ext cx="3942800" cy="265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Font typeface="Work Sans"/>
              <a:buChar char="●"/>
              <a:defRPr/>
            </a:lvl1pPr>
            <a:lvl2pPr marL="1219170" lvl="1" indent="-423323">
              <a:spcBef>
                <a:spcPts val="0"/>
              </a:spcBef>
              <a:spcAft>
                <a:spcPts val="0"/>
              </a:spcAft>
              <a:buClr>
                <a:schemeClr val="lt1"/>
              </a:buClr>
              <a:buSzPts val="1400"/>
              <a:buFont typeface="Work Sans"/>
              <a:buChar char="○"/>
              <a:defRPr/>
            </a:lvl2pPr>
            <a:lvl3pPr marL="1828754" lvl="2" indent="-423323">
              <a:spcBef>
                <a:spcPts val="0"/>
              </a:spcBef>
              <a:spcAft>
                <a:spcPts val="0"/>
              </a:spcAft>
              <a:buClr>
                <a:schemeClr val="lt1"/>
              </a:buClr>
              <a:buSzPts val="1400"/>
              <a:buFont typeface="Work Sans"/>
              <a:buChar char="■"/>
              <a:defRPr/>
            </a:lvl3pPr>
            <a:lvl4pPr marL="2438339" lvl="3" indent="-423323">
              <a:spcBef>
                <a:spcPts val="0"/>
              </a:spcBef>
              <a:spcAft>
                <a:spcPts val="0"/>
              </a:spcAft>
              <a:buClr>
                <a:schemeClr val="lt1"/>
              </a:buClr>
              <a:buSzPts val="1400"/>
              <a:buFont typeface="Work Sans"/>
              <a:buChar char="●"/>
              <a:defRPr/>
            </a:lvl4pPr>
            <a:lvl5pPr marL="3047924" lvl="4" indent="-423323">
              <a:spcBef>
                <a:spcPts val="0"/>
              </a:spcBef>
              <a:spcAft>
                <a:spcPts val="0"/>
              </a:spcAft>
              <a:buClr>
                <a:schemeClr val="lt1"/>
              </a:buClr>
              <a:buSzPts val="1400"/>
              <a:buFont typeface="Work Sans"/>
              <a:buChar char="○"/>
              <a:defRPr/>
            </a:lvl5pPr>
            <a:lvl6pPr marL="3657509" lvl="5" indent="-423323">
              <a:spcBef>
                <a:spcPts val="0"/>
              </a:spcBef>
              <a:spcAft>
                <a:spcPts val="0"/>
              </a:spcAft>
              <a:buClr>
                <a:schemeClr val="lt1"/>
              </a:buClr>
              <a:buSzPts val="1400"/>
              <a:buFont typeface="Work Sans"/>
              <a:buChar char="■"/>
              <a:defRPr/>
            </a:lvl6pPr>
            <a:lvl7pPr marL="4267093" lvl="6" indent="-423323">
              <a:spcBef>
                <a:spcPts val="0"/>
              </a:spcBef>
              <a:spcAft>
                <a:spcPts val="0"/>
              </a:spcAft>
              <a:buClr>
                <a:schemeClr val="lt1"/>
              </a:buClr>
              <a:buSzPts val="1400"/>
              <a:buFont typeface="Work Sans"/>
              <a:buChar char="●"/>
              <a:defRPr/>
            </a:lvl7pPr>
            <a:lvl8pPr marL="4876678" lvl="7" indent="-423323">
              <a:spcBef>
                <a:spcPts val="0"/>
              </a:spcBef>
              <a:spcAft>
                <a:spcPts val="0"/>
              </a:spcAft>
              <a:buClr>
                <a:schemeClr val="lt1"/>
              </a:buClr>
              <a:buSzPts val="1400"/>
              <a:buFont typeface="Work Sans"/>
              <a:buChar char="○"/>
              <a:defRPr/>
            </a:lvl8pPr>
            <a:lvl9pPr marL="5486263" lvl="8" indent="-423323">
              <a:spcBef>
                <a:spcPts val="0"/>
              </a:spcBef>
              <a:spcAft>
                <a:spcPts val="0"/>
              </a:spcAft>
              <a:buClr>
                <a:schemeClr val="lt1"/>
              </a:buClr>
              <a:buSzPts val="1400"/>
              <a:buFont typeface="Work Sans"/>
              <a:buChar char="■"/>
              <a:defRPr/>
            </a:lvl9pPr>
          </a:lstStyle>
          <a:p>
            <a:endParaRPr/>
          </a:p>
        </p:txBody>
      </p:sp>
      <p:sp>
        <p:nvSpPr>
          <p:cNvPr id="242" name="Google Shape;242;p40"/>
          <p:cNvSpPr txBox="1">
            <a:spLocks noGrp="1"/>
          </p:cNvSpPr>
          <p:nvPr>
            <p:ph type="subTitle" idx="3"/>
          </p:nvPr>
        </p:nvSpPr>
        <p:spPr>
          <a:xfrm>
            <a:off x="7005836" y="118916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43" name="Google Shape;243;p40"/>
          <p:cNvSpPr txBox="1">
            <a:spLocks noGrp="1"/>
          </p:cNvSpPr>
          <p:nvPr>
            <p:ph type="subTitle" idx="4"/>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44" name="Google Shape;244;p40"/>
          <p:cNvSpPr txBox="1">
            <a:spLocks noGrp="1"/>
          </p:cNvSpPr>
          <p:nvPr>
            <p:ph type="title"/>
          </p:nvPr>
        </p:nvSpPr>
        <p:spPr>
          <a:xfrm>
            <a:off x="150935" y="607179"/>
            <a:ext cx="6654800" cy="2833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0"/>
              <a:buFont typeface="Work Sans"/>
              <a:buNone/>
              <a:defRPr sz="20000"/>
            </a:lvl1pPr>
            <a:lvl2pPr lvl="1">
              <a:spcBef>
                <a:spcPts val="0"/>
              </a:spcBef>
              <a:spcAft>
                <a:spcPts val="0"/>
              </a:spcAft>
              <a:buClr>
                <a:schemeClr val="lt1"/>
              </a:buClr>
              <a:buSzPts val="15000"/>
              <a:buFont typeface="Work Sans"/>
              <a:buNone/>
              <a:defRPr sz="20000">
                <a:solidFill>
                  <a:schemeClr val="lt1"/>
                </a:solidFill>
              </a:defRPr>
            </a:lvl2pPr>
            <a:lvl3pPr lvl="2">
              <a:spcBef>
                <a:spcPts val="0"/>
              </a:spcBef>
              <a:spcAft>
                <a:spcPts val="0"/>
              </a:spcAft>
              <a:buClr>
                <a:schemeClr val="lt1"/>
              </a:buClr>
              <a:buSzPts val="15000"/>
              <a:buFont typeface="Work Sans"/>
              <a:buNone/>
              <a:defRPr sz="20000">
                <a:solidFill>
                  <a:schemeClr val="lt1"/>
                </a:solidFill>
              </a:defRPr>
            </a:lvl3pPr>
            <a:lvl4pPr lvl="3">
              <a:spcBef>
                <a:spcPts val="0"/>
              </a:spcBef>
              <a:spcAft>
                <a:spcPts val="0"/>
              </a:spcAft>
              <a:buClr>
                <a:schemeClr val="lt1"/>
              </a:buClr>
              <a:buSzPts val="15000"/>
              <a:buFont typeface="Work Sans"/>
              <a:buNone/>
              <a:defRPr sz="20000">
                <a:solidFill>
                  <a:schemeClr val="lt1"/>
                </a:solidFill>
              </a:defRPr>
            </a:lvl4pPr>
            <a:lvl5pPr lvl="4">
              <a:spcBef>
                <a:spcPts val="0"/>
              </a:spcBef>
              <a:spcAft>
                <a:spcPts val="0"/>
              </a:spcAft>
              <a:buClr>
                <a:schemeClr val="lt1"/>
              </a:buClr>
              <a:buSzPts val="15000"/>
              <a:buFont typeface="Work Sans"/>
              <a:buNone/>
              <a:defRPr sz="20000">
                <a:solidFill>
                  <a:schemeClr val="lt1"/>
                </a:solidFill>
              </a:defRPr>
            </a:lvl5pPr>
            <a:lvl6pPr lvl="5">
              <a:spcBef>
                <a:spcPts val="0"/>
              </a:spcBef>
              <a:spcAft>
                <a:spcPts val="0"/>
              </a:spcAft>
              <a:buClr>
                <a:schemeClr val="lt1"/>
              </a:buClr>
              <a:buSzPts val="15000"/>
              <a:buFont typeface="Work Sans"/>
              <a:buNone/>
              <a:defRPr sz="20000">
                <a:solidFill>
                  <a:schemeClr val="lt1"/>
                </a:solidFill>
              </a:defRPr>
            </a:lvl6pPr>
            <a:lvl7pPr lvl="6">
              <a:spcBef>
                <a:spcPts val="0"/>
              </a:spcBef>
              <a:spcAft>
                <a:spcPts val="0"/>
              </a:spcAft>
              <a:buClr>
                <a:schemeClr val="lt1"/>
              </a:buClr>
              <a:buSzPts val="15000"/>
              <a:buFont typeface="Work Sans"/>
              <a:buNone/>
              <a:defRPr sz="20000">
                <a:solidFill>
                  <a:schemeClr val="lt1"/>
                </a:solidFill>
              </a:defRPr>
            </a:lvl7pPr>
            <a:lvl8pPr lvl="7">
              <a:spcBef>
                <a:spcPts val="0"/>
              </a:spcBef>
              <a:spcAft>
                <a:spcPts val="0"/>
              </a:spcAft>
              <a:buClr>
                <a:schemeClr val="lt1"/>
              </a:buClr>
              <a:buSzPts val="15000"/>
              <a:buFont typeface="Work Sans"/>
              <a:buNone/>
              <a:defRPr sz="20000">
                <a:solidFill>
                  <a:schemeClr val="lt1"/>
                </a:solidFill>
              </a:defRPr>
            </a:lvl8pPr>
            <a:lvl9pPr lvl="8">
              <a:spcBef>
                <a:spcPts val="0"/>
              </a:spcBef>
              <a:spcAft>
                <a:spcPts val="0"/>
              </a:spcAft>
              <a:buClr>
                <a:schemeClr val="lt1"/>
              </a:buClr>
              <a:buSzPts val="15000"/>
              <a:buFont typeface="Work Sans"/>
              <a:buNone/>
              <a:defRPr sz="20000">
                <a:solidFill>
                  <a:schemeClr val="lt1"/>
                </a:solidFill>
              </a:defRPr>
            </a:lvl9pPr>
          </a:lstStyle>
          <a:p>
            <a:endParaRPr/>
          </a:p>
        </p:txBody>
      </p:sp>
      <p:sp>
        <p:nvSpPr>
          <p:cNvPr id="245" name="Google Shape;245;p40"/>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246" name="Google Shape;246;p40"/>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4279556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nn Diagram">
  <p:cSld name="Venn Diagram">
    <p:spTree>
      <p:nvGrpSpPr>
        <p:cNvPr id="1" name="Shape 247"/>
        <p:cNvGrpSpPr/>
        <p:nvPr/>
      </p:nvGrpSpPr>
      <p:grpSpPr>
        <a:xfrm>
          <a:off x="0" y="0"/>
          <a:ext cx="0" cy="0"/>
          <a:chOff x="0" y="0"/>
          <a:chExt cx="0" cy="0"/>
        </a:xfrm>
      </p:grpSpPr>
      <p:pic>
        <p:nvPicPr>
          <p:cNvPr id="248" name="Google Shape;248;p41" descr="Abstract background."/>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49" name="Google Shape;249;p41"/>
          <p:cNvSpPr/>
          <p:nvPr/>
        </p:nvSpPr>
        <p:spPr>
          <a:xfrm>
            <a:off x="1809100" y="917800"/>
            <a:ext cx="5022400" cy="5022400"/>
          </a:xfrm>
          <a:prstGeom prst="ellipse">
            <a:avLst/>
          </a:prstGeom>
          <a:solidFill>
            <a:schemeClr val="dk1"/>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41"/>
          <p:cNvSpPr/>
          <p:nvPr/>
        </p:nvSpPr>
        <p:spPr>
          <a:xfrm>
            <a:off x="5663567" y="917800"/>
            <a:ext cx="5022400" cy="50224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1"/>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52" name="Google Shape;252;p41"/>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253" name="Google Shape;253;p41"/>
          <p:cNvSpPr txBox="1">
            <a:spLocks noGrp="1"/>
          </p:cNvSpPr>
          <p:nvPr>
            <p:ph type="subTitle" idx="2"/>
          </p:nvPr>
        </p:nvSpPr>
        <p:spPr>
          <a:xfrm>
            <a:off x="2619433" y="2026800"/>
            <a:ext cx="2989600" cy="280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Work Sans"/>
              <a:buNone/>
              <a:defRPr sz="32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3200">
                <a:solidFill>
                  <a:schemeClr val="lt1"/>
                </a:solidFill>
              </a:defRPr>
            </a:lvl2pPr>
            <a:lvl3pPr lvl="2" algn="ctr">
              <a:spcBef>
                <a:spcPts val="0"/>
              </a:spcBef>
              <a:spcAft>
                <a:spcPts val="0"/>
              </a:spcAft>
              <a:buClr>
                <a:schemeClr val="lt1"/>
              </a:buClr>
              <a:buSzPts val="2400"/>
              <a:buFont typeface="Work Sans"/>
              <a:buNone/>
              <a:defRPr sz="3200">
                <a:solidFill>
                  <a:schemeClr val="lt1"/>
                </a:solidFill>
              </a:defRPr>
            </a:lvl3pPr>
            <a:lvl4pPr lvl="3" algn="ctr">
              <a:spcBef>
                <a:spcPts val="0"/>
              </a:spcBef>
              <a:spcAft>
                <a:spcPts val="0"/>
              </a:spcAft>
              <a:buClr>
                <a:schemeClr val="lt1"/>
              </a:buClr>
              <a:buSzPts val="2400"/>
              <a:buFont typeface="Work Sans"/>
              <a:buNone/>
              <a:defRPr sz="3200">
                <a:solidFill>
                  <a:schemeClr val="lt1"/>
                </a:solidFill>
              </a:defRPr>
            </a:lvl4pPr>
            <a:lvl5pPr lvl="4" algn="ctr">
              <a:spcBef>
                <a:spcPts val="0"/>
              </a:spcBef>
              <a:spcAft>
                <a:spcPts val="0"/>
              </a:spcAft>
              <a:buClr>
                <a:schemeClr val="lt1"/>
              </a:buClr>
              <a:buSzPts val="2400"/>
              <a:buFont typeface="Work Sans"/>
              <a:buNone/>
              <a:defRPr sz="3200">
                <a:solidFill>
                  <a:schemeClr val="lt1"/>
                </a:solidFill>
              </a:defRPr>
            </a:lvl5pPr>
            <a:lvl6pPr lvl="5" algn="ctr">
              <a:spcBef>
                <a:spcPts val="0"/>
              </a:spcBef>
              <a:spcAft>
                <a:spcPts val="0"/>
              </a:spcAft>
              <a:buClr>
                <a:schemeClr val="lt1"/>
              </a:buClr>
              <a:buSzPts val="2400"/>
              <a:buFont typeface="Work Sans"/>
              <a:buNone/>
              <a:defRPr sz="3200">
                <a:solidFill>
                  <a:schemeClr val="lt1"/>
                </a:solidFill>
              </a:defRPr>
            </a:lvl6pPr>
            <a:lvl7pPr lvl="6" algn="ctr">
              <a:spcBef>
                <a:spcPts val="0"/>
              </a:spcBef>
              <a:spcAft>
                <a:spcPts val="0"/>
              </a:spcAft>
              <a:buClr>
                <a:schemeClr val="lt1"/>
              </a:buClr>
              <a:buSzPts val="2400"/>
              <a:buFont typeface="Work Sans"/>
              <a:buNone/>
              <a:defRPr sz="3200">
                <a:solidFill>
                  <a:schemeClr val="lt1"/>
                </a:solidFill>
              </a:defRPr>
            </a:lvl7pPr>
            <a:lvl8pPr lvl="7" algn="ctr">
              <a:spcBef>
                <a:spcPts val="0"/>
              </a:spcBef>
              <a:spcAft>
                <a:spcPts val="0"/>
              </a:spcAft>
              <a:buClr>
                <a:schemeClr val="lt1"/>
              </a:buClr>
              <a:buSzPts val="2400"/>
              <a:buFont typeface="Work Sans"/>
              <a:buNone/>
              <a:defRPr sz="3200">
                <a:solidFill>
                  <a:schemeClr val="lt1"/>
                </a:solidFill>
              </a:defRPr>
            </a:lvl8pPr>
            <a:lvl9pPr lvl="8" algn="ctr">
              <a:spcBef>
                <a:spcPts val="0"/>
              </a:spcBef>
              <a:spcAft>
                <a:spcPts val="0"/>
              </a:spcAft>
              <a:buClr>
                <a:schemeClr val="lt1"/>
              </a:buClr>
              <a:buSzPts val="2400"/>
              <a:buFont typeface="Work Sans"/>
              <a:buNone/>
              <a:defRPr sz="3200">
                <a:solidFill>
                  <a:schemeClr val="lt1"/>
                </a:solidFill>
              </a:defRPr>
            </a:lvl9pPr>
          </a:lstStyle>
          <a:p>
            <a:endParaRPr/>
          </a:p>
        </p:txBody>
      </p:sp>
      <p:sp>
        <p:nvSpPr>
          <p:cNvPr id="254" name="Google Shape;254;p41"/>
          <p:cNvSpPr txBox="1">
            <a:spLocks noGrp="1"/>
          </p:cNvSpPr>
          <p:nvPr>
            <p:ph type="subTitle" idx="3"/>
          </p:nvPr>
        </p:nvSpPr>
        <p:spPr>
          <a:xfrm>
            <a:off x="6840800" y="2026800"/>
            <a:ext cx="2989600" cy="280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Work Sans"/>
              <a:buNone/>
              <a:defRPr sz="32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3200">
                <a:solidFill>
                  <a:schemeClr val="lt1"/>
                </a:solidFill>
              </a:defRPr>
            </a:lvl2pPr>
            <a:lvl3pPr lvl="2" algn="ctr">
              <a:spcBef>
                <a:spcPts val="0"/>
              </a:spcBef>
              <a:spcAft>
                <a:spcPts val="0"/>
              </a:spcAft>
              <a:buClr>
                <a:schemeClr val="lt1"/>
              </a:buClr>
              <a:buSzPts val="2400"/>
              <a:buFont typeface="Work Sans"/>
              <a:buNone/>
              <a:defRPr sz="3200">
                <a:solidFill>
                  <a:schemeClr val="lt1"/>
                </a:solidFill>
              </a:defRPr>
            </a:lvl3pPr>
            <a:lvl4pPr lvl="3" algn="ctr">
              <a:spcBef>
                <a:spcPts val="0"/>
              </a:spcBef>
              <a:spcAft>
                <a:spcPts val="0"/>
              </a:spcAft>
              <a:buClr>
                <a:schemeClr val="lt1"/>
              </a:buClr>
              <a:buSzPts val="2400"/>
              <a:buFont typeface="Work Sans"/>
              <a:buNone/>
              <a:defRPr sz="3200">
                <a:solidFill>
                  <a:schemeClr val="lt1"/>
                </a:solidFill>
              </a:defRPr>
            </a:lvl4pPr>
            <a:lvl5pPr lvl="4" algn="ctr">
              <a:spcBef>
                <a:spcPts val="0"/>
              </a:spcBef>
              <a:spcAft>
                <a:spcPts val="0"/>
              </a:spcAft>
              <a:buClr>
                <a:schemeClr val="lt1"/>
              </a:buClr>
              <a:buSzPts val="2400"/>
              <a:buFont typeface="Work Sans"/>
              <a:buNone/>
              <a:defRPr sz="3200">
                <a:solidFill>
                  <a:schemeClr val="lt1"/>
                </a:solidFill>
              </a:defRPr>
            </a:lvl5pPr>
            <a:lvl6pPr lvl="5" algn="ctr">
              <a:spcBef>
                <a:spcPts val="0"/>
              </a:spcBef>
              <a:spcAft>
                <a:spcPts val="0"/>
              </a:spcAft>
              <a:buClr>
                <a:schemeClr val="lt1"/>
              </a:buClr>
              <a:buSzPts val="2400"/>
              <a:buFont typeface="Work Sans"/>
              <a:buNone/>
              <a:defRPr sz="3200">
                <a:solidFill>
                  <a:schemeClr val="lt1"/>
                </a:solidFill>
              </a:defRPr>
            </a:lvl6pPr>
            <a:lvl7pPr lvl="6" algn="ctr">
              <a:spcBef>
                <a:spcPts val="0"/>
              </a:spcBef>
              <a:spcAft>
                <a:spcPts val="0"/>
              </a:spcAft>
              <a:buClr>
                <a:schemeClr val="lt1"/>
              </a:buClr>
              <a:buSzPts val="2400"/>
              <a:buFont typeface="Work Sans"/>
              <a:buNone/>
              <a:defRPr sz="3200">
                <a:solidFill>
                  <a:schemeClr val="lt1"/>
                </a:solidFill>
              </a:defRPr>
            </a:lvl7pPr>
            <a:lvl8pPr lvl="7" algn="ctr">
              <a:spcBef>
                <a:spcPts val="0"/>
              </a:spcBef>
              <a:spcAft>
                <a:spcPts val="0"/>
              </a:spcAft>
              <a:buClr>
                <a:schemeClr val="lt1"/>
              </a:buClr>
              <a:buSzPts val="2400"/>
              <a:buFont typeface="Work Sans"/>
              <a:buNone/>
              <a:defRPr sz="3200">
                <a:solidFill>
                  <a:schemeClr val="lt1"/>
                </a:solidFill>
              </a:defRPr>
            </a:lvl8pPr>
            <a:lvl9pPr lvl="8" algn="ctr">
              <a:spcBef>
                <a:spcPts val="0"/>
              </a:spcBef>
              <a:spcAft>
                <a:spcPts val="0"/>
              </a:spcAft>
              <a:buClr>
                <a:schemeClr val="lt1"/>
              </a:buClr>
              <a:buSzPts val="2400"/>
              <a:buFont typeface="Work Sans"/>
              <a:buNone/>
              <a:defRPr sz="3200">
                <a:solidFill>
                  <a:schemeClr val="lt1"/>
                </a:solidFill>
              </a:defRPr>
            </a:lvl9pPr>
          </a:lstStyle>
          <a:p>
            <a:endParaRPr/>
          </a:p>
        </p:txBody>
      </p:sp>
      <p:sp>
        <p:nvSpPr>
          <p:cNvPr id="255" name="Google Shape;255;p41"/>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2355656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6"/>
        <p:cNvGrpSpPr/>
        <p:nvPr/>
      </p:nvGrpSpPr>
      <p:grpSpPr>
        <a:xfrm>
          <a:off x="0" y="0"/>
          <a:ext cx="0" cy="0"/>
          <a:chOff x="0" y="0"/>
          <a:chExt cx="0" cy="0"/>
        </a:xfrm>
      </p:grpSpPr>
      <p:pic>
        <p:nvPicPr>
          <p:cNvPr id="257" name="Google Shape;257;p42" descr="Abstract background."/>
          <p:cNvPicPr preferRelativeResize="0"/>
          <p:nvPr/>
        </p:nvPicPr>
        <p:blipFill>
          <a:blip r:embed="rId2">
            <a:alphaModFix amt="85000"/>
          </a:blip>
          <a:stretch>
            <a:fillRect/>
          </a:stretch>
        </p:blipFill>
        <p:spPr>
          <a:xfrm rot="10800000">
            <a:off x="0" y="0"/>
            <a:ext cx="12192000" cy="6858000"/>
          </a:xfrm>
          <a:prstGeom prst="rect">
            <a:avLst/>
          </a:prstGeom>
          <a:noFill/>
          <a:ln>
            <a:noFill/>
          </a:ln>
        </p:spPr>
      </p:pic>
      <p:sp>
        <p:nvSpPr>
          <p:cNvPr id="258" name="Google Shape;258;p42"/>
          <p:cNvSpPr txBox="1">
            <a:spLocks noGrp="1"/>
          </p:cNvSpPr>
          <p:nvPr>
            <p:ph type="subTitle" idx="1"/>
          </p:nvPr>
        </p:nvSpPr>
        <p:spPr>
          <a:xfrm>
            <a:off x="156496" y="5855439"/>
            <a:ext cx="4801200" cy="775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200"/>
              <a:buFont typeface="Work Sans"/>
              <a:buNone/>
              <a:defRPr sz="16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42"/>
          <p:cNvSpPr txBox="1">
            <a:spLocks noGrp="1"/>
          </p:cNvSpPr>
          <p:nvPr>
            <p:ph type="subTitle" idx="2"/>
          </p:nvPr>
        </p:nvSpPr>
        <p:spPr>
          <a:xfrm>
            <a:off x="6974367" y="1148600"/>
            <a:ext cx="4898400" cy="775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800"/>
              <a:buFont typeface="Work Sans"/>
              <a:buNone/>
              <a:defRPr sz="2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42"/>
          <p:cNvSpPr txBox="1">
            <a:spLocks noGrp="1"/>
          </p:cNvSpPr>
          <p:nvPr>
            <p:ph type="body" idx="3"/>
          </p:nvPr>
        </p:nvSpPr>
        <p:spPr>
          <a:xfrm>
            <a:off x="6996985" y="1782105"/>
            <a:ext cx="4755200" cy="3060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Font typeface="Work Sans"/>
              <a:buChar char="●"/>
              <a:defRPr sz="1600"/>
            </a:lvl1pPr>
            <a:lvl2pPr marL="1219170" lvl="1" indent="-406390">
              <a:spcBef>
                <a:spcPts val="0"/>
              </a:spcBef>
              <a:spcAft>
                <a:spcPts val="0"/>
              </a:spcAft>
              <a:buClr>
                <a:schemeClr val="lt1"/>
              </a:buClr>
              <a:buSzPts val="1200"/>
              <a:buFont typeface="Work Sans"/>
              <a:buChar char="○"/>
              <a:defRPr sz="1600"/>
            </a:lvl2pPr>
            <a:lvl3pPr marL="1828754" lvl="2" indent="-406390">
              <a:spcBef>
                <a:spcPts val="0"/>
              </a:spcBef>
              <a:spcAft>
                <a:spcPts val="0"/>
              </a:spcAft>
              <a:buClr>
                <a:schemeClr val="lt1"/>
              </a:buClr>
              <a:buSzPts val="1200"/>
              <a:buFont typeface="Work Sans"/>
              <a:buChar char="■"/>
              <a:defRPr sz="1600"/>
            </a:lvl3pPr>
            <a:lvl4pPr marL="2438339" lvl="3" indent="-406390">
              <a:spcBef>
                <a:spcPts val="0"/>
              </a:spcBef>
              <a:spcAft>
                <a:spcPts val="0"/>
              </a:spcAft>
              <a:buClr>
                <a:schemeClr val="lt1"/>
              </a:buClr>
              <a:buSzPts val="1200"/>
              <a:buFont typeface="Work Sans"/>
              <a:buChar char="●"/>
              <a:defRPr sz="1600"/>
            </a:lvl4pPr>
            <a:lvl5pPr marL="3047924" lvl="4" indent="-406390">
              <a:spcBef>
                <a:spcPts val="0"/>
              </a:spcBef>
              <a:spcAft>
                <a:spcPts val="0"/>
              </a:spcAft>
              <a:buClr>
                <a:schemeClr val="lt1"/>
              </a:buClr>
              <a:buSzPts val="1200"/>
              <a:buFont typeface="Work Sans"/>
              <a:buChar char="○"/>
              <a:defRPr sz="1600"/>
            </a:lvl5pPr>
            <a:lvl6pPr marL="3657509" lvl="5" indent="-406390">
              <a:spcBef>
                <a:spcPts val="0"/>
              </a:spcBef>
              <a:spcAft>
                <a:spcPts val="0"/>
              </a:spcAft>
              <a:buClr>
                <a:schemeClr val="lt1"/>
              </a:buClr>
              <a:buSzPts val="1200"/>
              <a:buFont typeface="Work Sans"/>
              <a:buChar char="■"/>
              <a:defRPr sz="1600"/>
            </a:lvl6pPr>
            <a:lvl7pPr marL="4267093" lvl="6" indent="-406390">
              <a:spcBef>
                <a:spcPts val="0"/>
              </a:spcBef>
              <a:spcAft>
                <a:spcPts val="0"/>
              </a:spcAft>
              <a:buClr>
                <a:schemeClr val="lt1"/>
              </a:buClr>
              <a:buSzPts val="1200"/>
              <a:buFont typeface="Work Sans"/>
              <a:buChar char="●"/>
              <a:defRPr sz="1600"/>
            </a:lvl7pPr>
            <a:lvl8pPr marL="4876678" lvl="7" indent="-406390">
              <a:spcBef>
                <a:spcPts val="0"/>
              </a:spcBef>
              <a:spcAft>
                <a:spcPts val="0"/>
              </a:spcAft>
              <a:buClr>
                <a:schemeClr val="lt1"/>
              </a:buClr>
              <a:buSzPts val="1200"/>
              <a:buFont typeface="Work Sans"/>
              <a:buChar char="○"/>
              <a:defRPr sz="1600"/>
            </a:lvl8pPr>
            <a:lvl9pPr marL="5486263" lvl="8" indent="-406390">
              <a:spcBef>
                <a:spcPts val="0"/>
              </a:spcBef>
              <a:spcAft>
                <a:spcPts val="0"/>
              </a:spcAft>
              <a:buClr>
                <a:schemeClr val="lt1"/>
              </a:buClr>
              <a:buSzPts val="1200"/>
              <a:buFont typeface="Work Sans"/>
              <a:buChar char="■"/>
              <a:defRPr sz="1600"/>
            </a:lvl9pPr>
          </a:lstStyle>
          <a:p>
            <a:endParaRPr/>
          </a:p>
        </p:txBody>
      </p:sp>
      <p:sp>
        <p:nvSpPr>
          <p:cNvPr id="261" name="Google Shape;261;p42"/>
          <p:cNvSpPr txBox="1">
            <a:spLocks noGrp="1"/>
          </p:cNvSpPr>
          <p:nvPr>
            <p:ph type="subTitle" idx="4"/>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62" name="Google Shape;262;p42"/>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263" name="Google Shape;263;p42"/>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137667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ircle Chart">
  <p:cSld name="Circle Chart">
    <p:spTree>
      <p:nvGrpSpPr>
        <p:cNvPr id="1" name="Shape 264"/>
        <p:cNvGrpSpPr/>
        <p:nvPr/>
      </p:nvGrpSpPr>
      <p:grpSpPr>
        <a:xfrm>
          <a:off x="0" y="0"/>
          <a:ext cx="0" cy="0"/>
          <a:chOff x="0" y="0"/>
          <a:chExt cx="0" cy="0"/>
        </a:xfrm>
      </p:grpSpPr>
      <p:pic>
        <p:nvPicPr>
          <p:cNvPr id="265" name="Google Shape;265;p43" descr="Abstract background."/>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66" name="Google Shape;266;p43"/>
          <p:cNvSpPr/>
          <p:nvPr/>
        </p:nvSpPr>
        <p:spPr>
          <a:xfrm>
            <a:off x="3325333" y="1968800"/>
            <a:ext cx="4889200" cy="4889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3"/>
          <p:cNvSpPr/>
          <p:nvPr/>
        </p:nvSpPr>
        <p:spPr>
          <a:xfrm>
            <a:off x="8214667" y="2424600"/>
            <a:ext cx="3977600" cy="39776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3"/>
          <p:cNvSpPr/>
          <p:nvPr/>
        </p:nvSpPr>
        <p:spPr>
          <a:xfrm>
            <a:off x="0" y="2750800"/>
            <a:ext cx="3325200" cy="33252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3"/>
          <p:cNvSpPr txBox="1">
            <a:spLocks noGrp="1"/>
          </p:cNvSpPr>
          <p:nvPr>
            <p:ph type="title"/>
          </p:nvPr>
        </p:nvSpPr>
        <p:spPr>
          <a:xfrm>
            <a:off x="3325333" y="1968800"/>
            <a:ext cx="4898400" cy="488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3"/>
          <p:cNvSpPr txBox="1">
            <a:spLocks noGrp="1"/>
          </p:cNvSpPr>
          <p:nvPr>
            <p:ph type="title" idx="2"/>
          </p:nvPr>
        </p:nvSpPr>
        <p:spPr>
          <a:xfrm>
            <a:off x="0" y="2750800"/>
            <a:ext cx="3325200" cy="332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1" name="Google Shape;271;p43"/>
          <p:cNvSpPr txBox="1">
            <a:spLocks noGrp="1"/>
          </p:cNvSpPr>
          <p:nvPr>
            <p:ph type="title" idx="3"/>
          </p:nvPr>
        </p:nvSpPr>
        <p:spPr>
          <a:xfrm>
            <a:off x="8214667" y="2424600"/>
            <a:ext cx="3977600" cy="397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2" name="Google Shape;272;p43"/>
          <p:cNvSpPr txBox="1">
            <a:spLocks noGrp="1"/>
          </p:cNvSpPr>
          <p:nvPr>
            <p:ph type="title" idx="4"/>
          </p:nvPr>
        </p:nvSpPr>
        <p:spPr>
          <a:xfrm>
            <a:off x="107133" y="710733"/>
            <a:ext cx="6865200" cy="1231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9600">
                <a:solidFill>
                  <a:schemeClr val="lt1"/>
                </a:solidFill>
              </a:defRPr>
            </a:lvl2pPr>
            <a:lvl3pPr lvl="2">
              <a:lnSpc>
                <a:spcPct val="80000"/>
              </a:lnSpc>
              <a:spcBef>
                <a:spcPts val="0"/>
              </a:spcBef>
              <a:spcAft>
                <a:spcPts val="0"/>
              </a:spcAft>
              <a:buClr>
                <a:schemeClr val="lt1"/>
              </a:buClr>
              <a:buSzPts val="7200"/>
              <a:buFont typeface="Work Sans"/>
              <a:buNone/>
              <a:defRPr sz="9600">
                <a:solidFill>
                  <a:schemeClr val="lt1"/>
                </a:solidFill>
              </a:defRPr>
            </a:lvl3pPr>
            <a:lvl4pPr lvl="3">
              <a:lnSpc>
                <a:spcPct val="80000"/>
              </a:lnSpc>
              <a:spcBef>
                <a:spcPts val="0"/>
              </a:spcBef>
              <a:spcAft>
                <a:spcPts val="0"/>
              </a:spcAft>
              <a:buClr>
                <a:schemeClr val="lt1"/>
              </a:buClr>
              <a:buSzPts val="7200"/>
              <a:buFont typeface="Work Sans"/>
              <a:buNone/>
              <a:defRPr sz="9600">
                <a:solidFill>
                  <a:schemeClr val="lt1"/>
                </a:solidFill>
              </a:defRPr>
            </a:lvl4pPr>
            <a:lvl5pPr lvl="4">
              <a:lnSpc>
                <a:spcPct val="80000"/>
              </a:lnSpc>
              <a:spcBef>
                <a:spcPts val="0"/>
              </a:spcBef>
              <a:spcAft>
                <a:spcPts val="0"/>
              </a:spcAft>
              <a:buClr>
                <a:schemeClr val="lt1"/>
              </a:buClr>
              <a:buSzPts val="7200"/>
              <a:buFont typeface="Work Sans"/>
              <a:buNone/>
              <a:defRPr sz="9600">
                <a:solidFill>
                  <a:schemeClr val="lt1"/>
                </a:solidFill>
              </a:defRPr>
            </a:lvl5pPr>
            <a:lvl6pPr lvl="5">
              <a:lnSpc>
                <a:spcPct val="80000"/>
              </a:lnSpc>
              <a:spcBef>
                <a:spcPts val="0"/>
              </a:spcBef>
              <a:spcAft>
                <a:spcPts val="0"/>
              </a:spcAft>
              <a:buClr>
                <a:schemeClr val="lt1"/>
              </a:buClr>
              <a:buSzPts val="7200"/>
              <a:buFont typeface="Work Sans"/>
              <a:buNone/>
              <a:defRPr sz="9600">
                <a:solidFill>
                  <a:schemeClr val="lt1"/>
                </a:solidFill>
              </a:defRPr>
            </a:lvl6pPr>
            <a:lvl7pPr lvl="6">
              <a:lnSpc>
                <a:spcPct val="80000"/>
              </a:lnSpc>
              <a:spcBef>
                <a:spcPts val="0"/>
              </a:spcBef>
              <a:spcAft>
                <a:spcPts val="0"/>
              </a:spcAft>
              <a:buClr>
                <a:schemeClr val="lt1"/>
              </a:buClr>
              <a:buSzPts val="7200"/>
              <a:buFont typeface="Work Sans"/>
              <a:buNone/>
              <a:defRPr sz="9600">
                <a:solidFill>
                  <a:schemeClr val="lt1"/>
                </a:solidFill>
              </a:defRPr>
            </a:lvl7pPr>
            <a:lvl8pPr lvl="7">
              <a:lnSpc>
                <a:spcPct val="80000"/>
              </a:lnSpc>
              <a:spcBef>
                <a:spcPts val="0"/>
              </a:spcBef>
              <a:spcAft>
                <a:spcPts val="0"/>
              </a:spcAft>
              <a:buClr>
                <a:schemeClr val="lt1"/>
              </a:buClr>
              <a:buSzPts val="7200"/>
              <a:buFont typeface="Work Sans"/>
              <a:buNone/>
              <a:defRPr sz="9600">
                <a:solidFill>
                  <a:schemeClr val="lt1"/>
                </a:solidFill>
              </a:defRPr>
            </a:lvl8pPr>
            <a:lvl9pPr lvl="8">
              <a:lnSpc>
                <a:spcPct val="80000"/>
              </a:lnSpc>
              <a:spcBef>
                <a:spcPts val="0"/>
              </a:spcBef>
              <a:spcAft>
                <a:spcPts val="0"/>
              </a:spcAft>
              <a:buClr>
                <a:schemeClr val="lt1"/>
              </a:buClr>
              <a:buSzPts val="7200"/>
              <a:buFont typeface="Work Sans"/>
              <a:buNone/>
              <a:defRPr sz="9600">
                <a:solidFill>
                  <a:schemeClr val="lt1"/>
                </a:solidFill>
              </a:defRPr>
            </a:lvl9pPr>
          </a:lstStyle>
          <a:p>
            <a:endParaRPr/>
          </a:p>
        </p:txBody>
      </p:sp>
      <p:sp>
        <p:nvSpPr>
          <p:cNvPr id="273" name="Google Shape;273;p43"/>
          <p:cNvSpPr txBox="1">
            <a:spLocks noGrp="1"/>
          </p:cNvSpPr>
          <p:nvPr>
            <p:ph type="body" idx="1"/>
          </p:nvPr>
        </p:nvSpPr>
        <p:spPr>
          <a:xfrm>
            <a:off x="6815100" y="652404"/>
            <a:ext cx="4889200" cy="1618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Font typeface="Work Sans"/>
              <a:buChar char="●"/>
              <a:defRPr sz="1600"/>
            </a:lvl1pPr>
            <a:lvl2pPr marL="1219170" lvl="1" indent="-406390">
              <a:spcBef>
                <a:spcPts val="0"/>
              </a:spcBef>
              <a:spcAft>
                <a:spcPts val="0"/>
              </a:spcAft>
              <a:buClr>
                <a:schemeClr val="lt1"/>
              </a:buClr>
              <a:buSzPts val="1200"/>
              <a:buFont typeface="Work Sans"/>
              <a:buChar char="○"/>
              <a:defRPr sz="1600"/>
            </a:lvl2pPr>
            <a:lvl3pPr marL="1828754" lvl="2" indent="-406390">
              <a:spcBef>
                <a:spcPts val="0"/>
              </a:spcBef>
              <a:spcAft>
                <a:spcPts val="0"/>
              </a:spcAft>
              <a:buClr>
                <a:schemeClr val="lt1"/>
              </a:buClr>
              <a:buSzPts val="1200"/>
              <a:buFont typeface="Work Sans"/>
              <a:buChar char="■"/>
              <a:defRPr sz="1600"/>
            </a:lvl3pPr>
            <a:lvl4pPr marL="2438339" lvl="3" indent="-406390">
              <a:spcBef>
                <a:spcPts val="0"/>
              </a:spcBef>
              <a:spcAft>
                <a:spcPts val="0"/>
              </a:spcAft>
              <a:buClr>
                <a:schemeClr val="lt1"/>
              </a:buClr>
              <a:buSzPts val="1200"/>
              <a:buFont typeface="Work Sans"/>
              <a:buChar char="●"/>
              <a:defRPr sz="1600"/>
            </a:lvl4pPr>
            <a:lvl5pPr marL="3047924" lvl="4" indent="-406390">
              <a:spcBef>
                <a:spcPts val="0"/>
              </a:spcBef>
              <a:spcAft>
                <a:spcPts val="0"/>
              </a:spcAft>
              <a:buClr>
                <a:schemeClr val="lt1"/>
              </a:buClr>
              <a:buSzPts val="1200"/>
              <a:buFont typeface="Work Sans"/>
              <a:buChar char="○"/>
              <a:defRPr sz="1600"/>
            </a:lvl5pPr>
            <a:lvl6pPr marL="3657509" lvl="5" indent="-406390">
              <a:spcBef>
                <a:spcPts val="0"/>
              </a:spcBef>
              <a:spcAft>
                <a:spcPts val="0"/>
              </a:spcAft>
              <a:buClr>
                <a:schemeClr val="lt1"/>
              </a:buClr>
              <a:buSzPts val="1200"/>
              <a:buFont typeface="Work Sans"/>
              <a:buChar char="■"/>
              <a:defRPr sz="1600"/>
            </a:lvl6pPr>
            <a:lvl7pPr marL="4267093" lvl="6" indent="-406390">
              <a:spcBef>
                <a:spcPts val="0"/>
              </a:spcBef>
              <a:spcAft>
                <a:spcPts val="0"/>
              </a:spcAft>
              <a:buClr>
                <a:schemeClr val="lt1"/>
              </a:buClr>
              <a:buSzPts val="1200"/>
              <a:buFont typeface="Work Sans"/>
              <a:buChar char="●"/>
              <a:defRPr sz="1600"/>
            </a:lvl7pPr>
            <a:lvl8pPr marL="4876678" lvl="7" indent="-406390">
              <a:spcBef>
                <a:spcPts val="0"/>
              </a:spcBef>
              <a:spcAft>
                <a:spcPts val="0"/>
              </a:spcAft>
              <a:buClr>
                <a:schemeClr val="lt1"/>
              </a:buClr>
              <a:buSzPts val="1200"/>
              <a:buFont typeface="Work Sans"/>
              <a:buChar char="○"/>
              <a:defRPr sz="1600"/>
            </a:lvl8pPr>
            <a:lvl9pPr marL="5486263" lvl="8" indent="-406390">
              <a:spcBef>
                <a:spcPts val="0"/>
              </a:spcBef>
              <a:spcAft>
                <a:spcPts val="0"/>
              </a:spcAft>
              <a:buClr>
                <a:schemeClr val="lt1"/>
              </a:buClr>
              <a:buSzPts val="1200"/>
              <a:buFont typeface="Work Sans"/>
              <a:buChar char="■"/>
              <a:defRPr sz="1600"/>
            </a:lvl9pPr>
          </a:lstStyle>
          <a:p>
            <a:endParaRPr/>
          </a:p>
        </p:txBody>
      </p:sp>
      <p:sp>
        <p:nvSpPr>
          <p:cNvPr id="274" name="Google Shape;274;p43"/>
          <p:cNvSpPr txBox="1">
            <a:spLocks noGrp="1"/>
          </p:cNvSpPr>
          <p:nvPr>
            <p:ph type="subTitle" idx="5"/>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75" name="Google Shape;275;p43"/>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276" name="Google Shape;276;p43"/>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3131171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xt + Image 4">
  <p:cSld name="Text + Image 4">
    <p:spTree>
      <p:nvGrpSpPr>
        <p:cNvPr id="1" name="Shape 277"/>
        <p:cNvGrpSpPr/>
        <p:nvPr/>
      </p:nvGrpSpPr>
      <p:grpSpPr>
        <a:xfrm>
          <a:off x="0" y="0"/>
          <a:ext cx="0" cy="0"/>
          <a:chOff x="0" y="0"/>
          <a:chExt cx="0" cy="0"/>
        </a:xfrm>
      </p:grpSpPr>
      <p:pic>
        <p:nvPicPr>
          <p:cNvPr id="278" name="Google Shape;278;p44" descr="Abstract background."/>
          <p:cNvPicPr preferRelativeResize="0"/>
          <p:nvPr/>
        </p:nvPicPr>
        <p:blipFill>
          <a:blip r:embed="rId2">
            <a:alphaModFix amt="85000"/>
          </a:blip>
          <a:stretch>
            <a:fillRect/>
          </a:stretch>
        </p:blipFill>
        <p:spPr>
          <a:xfrm>
            <a:off x="0" y="0"/>
            <a:ext cx="12192000" cy="6858000"/>
          </a:xfrm>
          <a:prstGeom prst="rect">
            <a:avLst/>
          </a:prstGeom>
          <a:noFill/>
          <a:ln>
            <a:noFill/>
          </a:ln>
        </p:spPr>
      </p:pic>
      <p:sp>
        <p:nvSpPr>
          <p:cNvPr id="279" name="Google Shape;279;p44"/>
          <p:cNvSpPr>
            <a:spLocks noGrp="1"/>
          </p:cNvSpPr>
          <p:nvPr>
            <p:ph type="pic" idx="2"/>
          </p:nvPr>
        </p:nvSpPr>
        <p:spPr>
          <a:xfrm>
            <a:off x="9059333" y="0"/>
            <a:ext cx="3132800" cy="6858000"/>
          </a:xfrm>
          <a:prstGeom prst="rect">
            <a:avLst/>
          </a:prstGeom>
          <a:noFill/>
          <a:ln>
            <a:noFill/>
          </a:ln>
        </p:spPr>
      </p:sp>
      <p:sp>
        <p:nvSpPr>
          <p:cNvPr id="280" name="Google Shape;280;p44"/>
          <p:cNvSpPr txBox="1">
            <a:spLocks noGrp="1"/>
          </p:cNvSpPr>
          <p:nvPr>
            <p:ph type="body" idx="1"/>
          </p:nvPr>
        </p:nvSpPr>
        <p:spPr>
          <a:xfrm>
            <a:off x="4144700" y="4996933"/>
            <a:ext cx="4733200" cy="14832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chemeClr val="lt1"/>
              </a:buClr>
              <a:buSzPts val="800"/>
              <a:buFont typeface="Work Sans"/>
              <a:buChar char="●"/>
              <a:defRPr sz="1067"/>
            </a:lvl1pPr>
            <a:lvl2pPr marL="1219170" lvl="1" indent="-372524">
              <a:spcBef>
                <a:spcPts val="0"/>
              </a:spcBef>
              <a:spcAft>
                <a:spcPts val="0"/>
              </a:spcAft>
              <a:buClr>
                <a:schemeClr val="lt1"/>
              </a:buClr>
              <a:buSzPts val="800"/>
              <a:buFont typeface="Work Sans"/>
              <a:buChar char="○"/>
              <a:defRPr sz="1067"/>
            </a:lvl2pPr>
            <a:lvl3pPr marL="1828754" lvl="2" indent="-372524">
              <a:spcBef>
                <a:spcPts val="0"/>
              </a:spcBef>
              <a:spcAft>
                <a:spcPts val="0"/>
              </a:spcAft>
              <a:buClr>
                <a:schemeClr val="lt1"/>
              </a:buClr>
              <a:buSzPts val="800"/>
              <a:buFont typeface="Work Sans"/>
              <a:buChar char="■"/>
              <a:defRPr sz="1067"/>
            </a:lvl3pPr>
            <a:lvl4pPr marL="2438339" lvl="3" indent="-372524">
              <a:spcBef>
                <a:spcPts val="0"/>
              </a:spcBef>
              <a:spcAft>
                <a:spcPts val="0"/>
              </a:spcAft>
              <a:buClr>
                <a:schemeClr val="lt1"/>
              </a:buClr>
              <a:buSzPts val="800"/>
              <a:buFont typeface="Work Sans"/>
              <a:buChar char="●"/>
              <a:defRPr sz="1067"/>
            </a:lvl4pPr>
            <a:lvl5pPr marL="3047924" lvl="4" indent="-372524">
              <a:spcBef>
                <a:spcPts val="0"/>
              </a:spcBef>
              <a:spcAft>
                <a:spcPts val="0"/>
              </a:spcAft>
              <a:buClr>
                <a:schemeClr val="lt1"/>
              </a:buClr>
              <a:buSzPts val="800"/>
              <a:buFont typeface="Work Sans"/>
              <a:buChar char="○"/>
              <a:defRPr sz="1067"/>
            </a:lvl5pPr>
            <a:lvl6pPr marL="3657509" lvl="5" indent="-372524">
              <a:spcBef>
                <a:spcPts val="0"/>
              </a:spcBef>
              <a:spcAft>
                <a:spcPts val="0"/>
              </a:spcAft>
              <a:buClr>
                <a:schemeClr val="lt1"/>
              </a:buClr>
              <a:buSzPts val="800"/>
              <a:buFont typeface="Work Sans"/>
              <a:buChar char="■"/>
              <a:defRPr sz="1067"/>
            </a:lvl6pPr>
            <a:lvl7pPr marL="4267093" lvl="6" indent="-372524">
              <a:spcBef>
                <a:spcPts val="0"/>
              </a:spcBef>
              <a:spcAft>
                <a:spcPts val="0"/>
              </a:spcAft>
              <a:buClr>
                <a:schemeClr val="lt1"/>
              </a:buClr>
              <a:buSzPts val="800"/>
              <a:buFont typeface="Work Sans"/>
              <a:buChar char="●"/>
              <a:defRPr sz="1067"/>
            </a:lvl7pPr>
            <a:lvl8pPr marL="4876678" lvl="7" indent="-372524">
              <a:spcBef>
                <a:spcPts val="0"/>
              </a:spcBef>
              <a:spcAft>
                <a:spcPts val="0"/>
              </a:spcAft>
              <a:buClr>
                <a:schemeClr val="lt1"/>
              </a:buClr>
              <a:buSzPts val="800"/>
              <a:buFont typeface="Work Sans"/>
              <a:buChar char="○"/>
              <a:defRPr sz="1067"/>
            </a:lvl8pPr>
            <a:lvl9pPr marL="5486263" lvl="8" indent="-372524">
              <a:spcBef>
                <a:spcPts val="0"/>
              </a:spcBef>
              <a:spcAft>
                <a:spcPts val="0"/>
              </a:spcAft>
              <a:buClr>
                <a:schemeClr val="lt1"/>
              </a:buClr>
              <a:buSzPts val="800"/>
              <a:buFont typeface="Work Sans"/>
              <a:buChar char="■"/>
              <a:defRPr sz="1067"/>
            </a:lvl9pPr>
          </a:lstStyle>
          <a:p>
            <a:endParaRPr/>
          </a:p>
        </p:txBody>
      </p:sp>
      <p:sp>
        <p:nvSpPr>
          <p:cNvPr id="281" name="Google Shape;281;p44"/>
          <p:cNvSpPr txBox="1">
            <a:spLocks noGrp="1"/>
          </p:cNvSpPr>
          <p:nvPr>
            <p:ph type="subTitle" idx="3"/>
          </p:nvPr>
        </p:nvSpPr>
        <p:spPr>
          <a:xfrm>
            <a:off x="156496" y="4693581"/>
            <a:ext cx="4801200" cy="775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200"/>
              <a:buFont typeface="Work Sans"/>
              <a:buNone/>
              <a:defRPr sz="16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44"/>
          <p:cNvSpPr txBox="1">
            <a:spLocks noGrp="1"/>
          </p:cNvSpPr>
          <p:nvPr>
            <p:ph type="body" idx="4"/>
          </p:nvPr>
        </p:nvSpPr>
        <p:spPr>
          <a:xfrm>
            <a:off x="73733" y="54900"/>
            <a:ext cx="8804000" cy="4326400"/>
          </a:xfrm>
          <a:prstGeom prst="rect">
            <a:avLst/>
          </a:prstGeom>
        </p:spPr>
        <p:txBody>
          <a:bodyPr spcFirstLastPara="1" wrap="square" lIns="91425" tIns="91425" rIns="91425" bIns="91425" anchor="t" anchorCtr="0">
            <a:noAutofit/>
          </a:bodyPr>
          <a:lstStyle>
            <a:lvl1pPr marL="609585" lvl="0" indent="-507987">
              <a:spcBef>
                <a:spcPts val="0"/>
              </a:spcBef>
              <a:spcAft>
                <a:spcPts val="0"/>
              </a:spcAft>
              <a:buClr>
                <a:schemeClr val="lt1"/>
              </a:buClr>
              <a:buSzPts val="2400"/>
              <a:buChar char="●"/>
              <a:defRPr sz="3200"/>
            </a:lvl1pPr>
            <a:lvl2pPr marL="1219170" lvl="1" indent="-507987">
              <a:spcBef>
                <a:spcPts val="0"/>
              </a:spcBef>
              <a:spcAft>
                <a:spcPts val="0"/>
              </a:spcAft>
              <a:buClr>
                <a:schemeClr val="lt1"/>
              </a:buClr>
              <a:buSzPts val="2400"/>
              <a:buChar char="○"/>
              <a:defRPr sz="3200"/>
            </a:lvl2pPr>
            <a:lvl3pPr marL="1828754" lvl="2" indent="-507987">
              <a:spcBef>
                <a:spcPts val="0"/>
              </a:spcBef>
              <a:spcAft>
                <a:spcPts val="0"/>
              </a:spcAft>
              <a:buClr>
                <a:schemeClr val="lt1"/>
              </a:buClr>
              <a:buSzPts val="2400"/>
              <a:buChar char="■"/>
              <a:defRPr sz="3200"/>
            </a:lvl3pPr>
            <a:lvl4pPr marL="2438339" lvl="3" indent="-507987">
              <a:spcBef>
                <a:spcPts val="0"/>
              </a:spcBef>
              <a:spcAft>
                <a:spcPts val="0"/>
              </a:spcAft>
              <a:buClr>
                <a:schemeClr val="lt1"/>
              </a:buClr>
              <a:buSzPts val="2400"/>
              <a:buChar char="●"/>
              <a:defRPr sz="3200"/>
            </a:lvl4pPr>
            <a:lvl5pPr marL="3047924" lvl="4" indent="-507987">
              <a:spcBef>
                <a:spcPts val="0"/>
              </a:spcBef>
              <a:spcAft>
                <a:spcPts val="0"/>
              </a:spcAft>
              <a:buClr>
                <a:schemeClr val="lt1"/>
              </a:buClr>
              <a:buSzPts val="2400"/>
              <a:buChar char="○"/>
              <a:defRPr sz="3200"/>
            </a:lvl5pPr>
            <a:lvl6pPr marL="3657509" lvl="5" indent="-507987">
              <a:spcBef>
                <a:spcPts val="0"/>
              </a:spcBef>
              <a:spcAft>
                <a:spcPts val="0"/>
              </a:spcAft>
              <a:buClr>
                <a:schemeClr val="lt1"/>
              </a:buClr>
              <a:buSzPts val="2400"/>
              <a:buChar char="■"/>
              <a:defRPr sz="3200"/>
            </a:lvl6pPr>
            <a:lvl7pPr marL="4267093" lvl="6" indent="-507987">
              <a:spcBef>
                <a:spcPts val="0"/>
              </a:spcBef>
              <a:spcAft>
                <a:spcPts val="0"/>
              </a:spcAft>
              <a:buClr>
                <a:schemeClr val="lt1"/>
              </a:buClr>
              <a:buSzPts val="2400"/>
              <a:buChar char="●"/>
              <a:defRPr sz="3200"/>
            </a:lvl7pPr>
            <a:lvl8pPr marL="4876678" lvl="7" indent="-507987">
              <a:spcBef>
                <a:spcPts val="0"/>
              </a:spcBef>
              <a:spcAft>
                <a:spcPts val="0"/>
              </a:spcAft>
              <a:buClr>
                <a:schemeClr val="lt1"/>
              </a:buClr>
              <a:buSzPts val="2400"/>
              <a:buChar char="○"/>
              <a:defRPr sz="3200"/>
            </a:lvl8pPr>
            <a:lvl9pPr marL="5486263" lvl="8" indent="-507987">
              <a:spcBef>
                <a:spcPts val="0"/>
              </a:spcBef>
              <a:spcAft>
                <a:spcPts val="0"/>
              </a:spcAft>
              <a:buClr>
                <a:schemeClr val="lt1"/>
              </a:buClr>
              <a:buSzPts val="2400"/>
              <a:buChar char="■"/>
              <a:defRPr sz="3200"/>
            </a:lvl9pPr>
          </a:lstStyle>
          <a:p>
            <a:endParaRPr/>
          </a:p>
        </p:txBody>
      </p:sp>
    </p:spTree>
    <p:extLst>
      <p:ext uri="{BB962C8B-B14F-4D97-AF65-F5344CB8AC3E}">
        <p14:creationId xmlns:p14="http://schemas.microsoft.com/office/powerpoint/2010/main" val="1411392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and Statistics">
  <p:cSld name="Text and Statistics">
    <p:spTree>
      <p:nvGrpSpPr>
        <p:cNvPr id="1" name="Shape 283"/>
        <p:cNvGrpSpPr/>
        <p:nvPr/>
      </p:nvGrpSpPr>
      <p:grpSpPr>
        <a:xfrm>
          <a:off x="0" y="0"/>
          <a:ext cx="0" cy="0"/>
          <a:chOff x="0" y="0"/>
          <a:chExt cx="0" cy="0"/>
        </a:xfrm>
      </p:grpSpPr>
      <p:pic>
        <p:nvPicPr>
          <p:cNvPr id="284" name="Google Shape;284;p45" descr="Abstract background."/>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85" name="Google Shape;285;p45"/>
          <p:cNvSpPr txBox="1">
            <a:spLocks noGrp="1"/>
          </p:cNvSpPr>
          <p:nvPr>
            <p:ph type="title"/>
          </p:nvPr>
        </p:nvSpPr>
        <p:spPr>
          <a:xfrm>
            <a:off x="8877687" y="1121612"/>
            <a:ext cx="2698800" cy="1175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Work Sans"/>
              <a:buNone/>
              <a:defRPr sz="48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286" name="Google Shape;286;p45"/>
          <p:cNvSpPr txBox="1">
            <a:spLocks noGrp="1"/>
          </p:cNvSpPr>
          <p:nvPr>
            <p:ph type="subTitle" idx="1"/>
          </p:nvPr>
        </p:nvSpPr>
        <p:spPr>
          <a:xfrm>
            <a:off x="8895220" y="1764545"/>
            <a:ext cx="2671600" cy="412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100"/>
              <a:buFont typeface="Work Sans"/>
              <a:buNone/>
              <a:defRPr sz="14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45"/>
          <p:cNvSpPr txBox="1">
            <a:spLocks noGrp="1"/>
          </p:cNvSpPr>
          <p:nvPr>
            <p:ph type="body" idx="2"/>
          </p:nvPr>
        </p:nvSpPr>
        <p:spPr>
          <a:xfrm>
            <a:off x="3342600" y="1177633"/>
            <a:ext cx="5155600" cy="3637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lt1"/>
              </a:buClr>
              <a:buSzPts val="1600"/>
              <a:buFont typeface="Work Sans"/>
              <a:buChar char="●"/>
              <a:defRPr sz="2133"/>
            </a:lvl1pPr>
            <a:lvl2pPr marL="1219170" lvl="1" indent="-440256">
              <a:spcBef>
                <a:spcPts val="0"/>
              </a:spcBef>
              <a:spcAft>
                <a:spcPts val="0"/>
              </a:spcAft>
              <a:buClr>
                <a:schemeClr val="lt1"/>
              </a:buClr>
              <a:buSzPts val="1600"/>
              <a:buFont typeface="Work Sans"/>
              <a:buChar char="○"/>
              <a:defRPr sz="2133"/>
            </a:lvl2pPr>
            <a:lvl3pPr marL="1828754" lvl="2" indent="-440256">
              <a:spcBef>
                <a:spcPts val="0"/>
              </a:spcBef>
              <a:spcAft>
                <a:spcPts val="0"/>
              </a:spcAft>
              <a:buClr>
                <a:schemeClr val="lt1"/>
              </a:buClr>
              <a:buSzPts val="1600"/>
              <a:buFont typeface="Work Sans"/>
              <a:buChar char="■"/>
              <a:defRPr sz="2133"/>
            </a:lvl3pPr>
            <a:lvl4pPr marL="2438339" lvl="3" indent="-440256">
              <a:spcBef>
                <a:spcPts val="0"/>
              </a:spcBef>
              <a:spcAft>
                <a:spcPts val="0"/>
              </a:spcAft>
              <a:buClr>
                <a:schemeClr val="lt1"/>
              </a:buClr>
              <a:buSzPts val="1600"/>
              <a:buFont typeface="Work Sans"/>
              <a:buChar char="●"/>
              <a:defRPr sz="2133"/>
            </a:lvl4pPr>
            <a:lvl5pPr marL="3047924" lvl="4" indent="-440256">
              <a:spcBef>
                <a:spcPts val="0"/>
              </a:spcBef>
              <a:spcAft>
                <a:spcPts val="0"/>
              </a:spcAft>
              <a:buClr>
                <a:schemeClr val="lt1"/>
              </a:buClr>
              <a:buSzPts val="1600"/>
              <a:buFont typeface="Work Sans"/>
              <a:buChar char="○"/>
              <a:defRPr sz="2133"/>
            </a:lvl5pPr>
            <a:lvl6pPr marL="3657509" lvl="5" indent="-440256">
              <a:spcBef>
                <a:spcPts val="0"/>
              </a:spcBef>
              <a:spcAft>
                <a:spcPts val="0"/>
              </a:spcAft>
              <a:buClr>
                <a:schemeClr val="lt1"/>
              </a:buClr>
              <a:buSzPts val="1600"/>
              <a:buFont typeface="Work Sans"/>
              <a:buChar char="■"/>
              <a:defRPr sz="2133"/>
            </a:lvl6pPr>
            <a:lvl7pPr marL="4267093" lvl="6" indent="-440256">
              <a:spcBef>
                <a:spcPts val="0"/>
              </a:spcBef>
              <a:spcAft>
                <a:spcPts val="0"/>
              </a:spcAft>
              <a:buClr>
                <a:schemeClr val="lt1"/>
              </a:buClr>
              <a:buSzPts val="1600"/>
              <a:buFont typeface="Work Sans"/>
              <a:buChar char="●"/>
              <a:defRPr sz="2133"/>
            </a:lvl7pPr>
            <a:lvl8pPr marL="4876678" lvl="7" indent="-440256">
              <a:spcBef>
                <a:spcPts val="0"/>
              </a:spcBef>
              <a:spcAft>
                <a:spcPts val="0"/>
              </a:spcAft>
              <a:buClr>
                <a:schemeClr val="lt1"/>
              </a:buClr>
              <a:buSzPts val="1600"/>
              <a:buFont typeface="Work Sans"/>
              <a:buChar char="○"/>
              <a:defRPr sz="2133"/>
            </a:lvl8pPr>
            <a:lvl9pPr marL="5486263" lvl="8" indent="-440256">
              <a:spcBef>
                <a:spcPts val="0"/>
              </a:spcBef>
              <a:spcAft>
                <a:spcPts val="0"/>
              </a:spcAft>
              <a:buClr>
                <a:schemeClr val="lt1"/>
              </a:buClr>
              <a:buSzPts val="1600"/>
              <a:buFont typeface="Work Sans"/>
              <a:buChar char="■"/>
              <a:defRPr sz="2133"/>
            </a:lvl9pPr>
          </a:lstStyle>
          <a:p>
            <a:endParaRPr/>
          </a:p>
        </p:txBody>
      </p:sp>
      <p:sp>
        <p:nvSpPr>
          <p:cNvPr id="288" name="Google Shape;288;p45"/>
          <p:cNvSpPr txBox="1">
            <a:spLocks noGrp="1"/>
          </p:cNvSpPr>
          <p:nvPr>
            <p:ph type="title" idx="3"/>
          </p:nvPr>
        </p:nvSpPr>
        <p:spPr>
          <a:xfrm>
            <a:off x="135600" y="1201400"/>
            <a:ext cx="3026000" cy="2013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2400"/>
              <a:buFont typeface="Work Sans"/>
              <a:buNone/>
              <a:defRPr sz="3200"/>
            </a:lvl1pPr>
            <a:lvl2pPr lvl="1">
              <a:spcBef>
                <a:spcPts val="0"/>
              </a:spcBef>
              <a:spcAft>
                <a:spcPts val="0"/>
              </a:spcAft>
              <a:buClr>
                <a:schemeClr val="lt1"/>
              </a:buClr>
              <a:buSzPts val="2400"/>
              <a:buFont typeface="Work Sans"/>
              <a:buNone/>
              <a:defRPr sz="3200">
                <a:solidFill>
                  <a:schemeClr val="lt1"/>
                </a:solidFill>
              </a:defRPr>
            </a:lvl2pPr>
            <a:lvl3pPr lvl="2">
              <a:spcBef>
                <a:spcPts val="0"/>
              </a:spcBef>
              <a:spcAft>
                <a:spcPts val="0"/>
              </a:spcAft>
              <a:buClr>
                <a:schemeClr val="lt1"/>
              </a:buClr>
              <a:buSzPts val="2400"/>
              <a:buFont typeface="Work Sans"/>
              <a:buNone/>
              <a:defRPr sz="3200">
                <a:solidFill>
                  <a:schemeClr val="lt1"/>
                </a:solidFill>
              </a:defRPr>
            </a:lvl3pPr>
            <a:lvl4pPr lvl="3">
              <a:spcBef>
                <a:spcPts val="0"/>
              </a:spcBef>
              <a:spcAft>
                <a:spcPts val="0"/>
              </a:spcAft>
              <a:buClr>
                <a:schemeClr val="lt1"/>
              </a:buClr>
              <a:buSzPts val="2400"/>
              <a:buFont typeface="Work Sans"/>
              <a:buNone/>
              <a:defRPr sz="3200">
                <a:solidFill>
                  <a:schemeClr val="lt1"/>
                </a:solidFill>
              </a:defRPr>
            </a:lvl4pPr>
            <a:lvl5pPr lvl="4">
              <a:spcBef>
                <a:spcPts val="0"/>
              </a:spcBef>
              <a:spcAft>
                <a:spcPts val="0"/>
              </a:spcAft>
              <a:buClr>
                <a:schemeClr val="lt1"/>
              </a:buClr>
              <a:buSzPts val="2400"/>
              <a:buFont typeface="Work Sans"/>
              <a:buNone/>
              <a:defRPr sz="3200">
                <a:solidFill>
                  <a:schemeClr val="lt1"/>
                </a:solidFill>
              </a:defRPr>
            </a:lvl5pPr>
            <a:lvl6pPr lvl="5">
              <a:spcBef>
                <a:spcPts val="0"/>
              </a:spcBef>
              <a:spcAft>
                <a:spcPts val="0"/>
              </a:spcAft>
              <a:buClr>
                <a:schemeClr val="lt1"/>
              </a:buClr>
              <a:buSzPts val="2400"/>
              <a:buFont typeface="Work Sans"/>
              <a:buNone/>
              <a:defRPr sz="3200">
                <a:solidFill>
                  <a:schemeClr val="lt1"/>
                </a:solidFill>
              </a:defRPr>
            </a:lvl6pPr>
            <a:lvl7pPr lvl="6">
              <a:spcBef>
                <a:spcPts val="0"/>
              </a:spcBef>
              <a:spcAft>
                <a:spcPts val="0"/>
              </a:spcAft>
              <a:buClr>
                <a:schemeClr val="lt1"/>
              </a:buClr>
              <a:buSzPts val="2400"/>
              <a:buFont typeface="Work Sans"/>
              <a:buNone/>
              <a:defRPr sz="3200">
                <a:solidFill>
                  <a:schemeClr val="lt1"/>
                </a:solidFill>
              </a:defRPr>
            </a:lvl7pPr>
            <a:lvl8pPr lvl="7">
              <a:spcBef>
                <a:spcPts val="0"/>
              </a:spcBef>
              <a:spcAft>
                <a:spcPts val="0"/>
              </a:spcAft>
              <a:buClr>
                <a:schemeClr val="lt1"/>
              </a:buClr>
              <a:buSzPts val="2400"/>
              <a:buFont typeface="Work Sans"/>
              <a:buNone/>
              <a:defRPr sz="3200">
                <a:solidFill>
                  <a:schemeClr val="lt1"/>
                </a:solidFill>
              </a:defRPr>
            </a:lvl8pPr>
            <a:lvl9pPr lvl="8">
              <a:spcBef>
                <a:spcPts val="0"/>
              </a:spcBef>
              <a:spcAft>
                <a:spcPts val="0"/>
              </a:spcAft>
              <a:buClr>
                <a:schemeClr val="lt1"/>
              </a:buClr>
              <a:buSzPts val="2400"/>
              <a:buFont typeface="Work Sans"/>
              <a:buNone/>
              <a:defRPr sz="3200">
                <a:solidFill>
                  <a:schemeClr val="lt1"/>
                </a:solidFill>
              </a:defRPr>
            </a:lvl9pPr>
          </a:lstStyle>
          <a:p>
            <a:endParaRPr/>
          </a:p>
        </p:txBody>
      </p:sp>
      <p:sp>
        <p:nvSpPr>
          <p:cNvPr id="289" name="Google Shape;289;p45"/>
          <p:cNvSpPr txBox="1">
            <a:spLocks noGrp="1"/>
          </p:cNvSpPr>
          <p:nvPr>
            <p:ph type="subTitle" idx="4"/>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290" name="Google Shape;290;p45"/>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291" name="Google Shape;291;p45"/>
          <p:cNvSpPr txBox="1">
            <a:spLocks noGrp="1"/>
          </p:cNvSpPr>
          <p:nvPr>
            <p:ph type="title" idx="5"/>
          </p:nvPr>
        </p:nvSpPr>
        <p:spPr>
          <a:xfrm>
            <a:off x="8877687" y="2458679"/>
            <a:ext cx="2698800" cy="1175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Work Sans"/>
              <a:buNone/>
              <a:defRPr sz="48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292" name="Google Shape;292;p45"/>
          <p:cNvSpPr txBox="1">
            <a:spLocks noGrp="1"/>
          </p:cNvSpPr>
          <p:nvPr>
            <p:ph type="subTitle" idx="6"/>
          </p:nvPr>
        </p:nvSpPr>
        <p:spPr>
          <a:xfrm>
            <a:off x="8895220" y="3101612"/>
            <a:ext cx="2671600" cy="412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100"/>
              <a:buFont typeface="Work Sans"/>
              <a:buNone/>
              <a:defRPr sz="14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45"/>
          <p:cNvSpPr txBox="1">
            <a:spLocks noGrp="1"/>
          </p:cNvSpPr>
          <p:nvPr>
            <p:ph type="title" idx="7"/>
          </p:nvPr>
        </p:nvSpPr>
        <p:spPr>
          <a:xfrm>
            <a:off x="8877687" y="3795745"/>
            <a:ext cx="2698800" cy="1175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Work Sans"/>
              <a:buNone/>
              <a:defRPr sz="48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294" name="Google Shape;294;p45"/>
          <p:cNvSpPr txBox="1">
            <a:spLocks noGrp="1"/>
          </p:cNvSpPr>
          <p:nvPr>
            <p:ph type="subTitle" idx="8"/>
          </p:nvPr>
        </p:nvSpPr>
        <p:spPr>
          <a:xfrm>
            <a:off x="8895220" y="4438679"/>
            <a:ext cx="2671600" cy="412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100"/>
              <a:buFont typeface="Work Sans"/>
              <a:buNone/>
              <a:defRPr sz="14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45"/>
          <p:cNvSpPr txBox="1">
            <a:spLocks noGrp="1"/>
          </p:cNvSpPr>
          <p:nvPr>
            <p:ph type="title" idx="9"/>
          </p:nvPr>
        </p:nvSpPr>
        <p:spPr>
          <a:xfrm>
            <a:off x="8877687" y="5132812"/>
            <a:ext cx="2698800" cy="11752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600"/>
              <a:buFont typeface="Work Sans"/>
              <a:buNone/>
              <a:defRPr sz="48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296" name="Google Shape;296;p45"/>
          <p:cNvSpPr txBox="1">
            <a:spLocks noGrp="1"/>
          </p:cNvSpPr>
          <p:nvPr>
            <p:ph type="subTitle" idx="13"/>
          </p:nvPr>
        </p:nvSpPr>
        <p:spPr>
          <a:xfrm>
            <a:off x="8895220" y="5775745"/>
            <a:ext cx="2671600" cy="412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100"/>
              <a:buFont typeface="Work Sans"/>
              <a:buNone/>
              <a:defRPr sz="1467">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45"/>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325345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C134DE-11C3-344E-8A50-82952851344C}" type="datetimeFigureOut">
              <a:rPr lang="en-US" smtClean="0"/>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144173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agenda">
  <p:cSld name="Custom agenda">
    <p:spTree>
      <p:nvGrpSpPr>
        <p:cNvPr id="1" name="Shape 298"/>
        <p:cNvGrpSpPr/>
        <p:nvPr/>
      </p:nvGrpSpPr>
      <p:grpSpPr>
        <a:xfrm>
          <a:off x="0" y="0"/>
          <a:ext cx="0" cy="0"/>
          <a:chOff x="0" y="0"/>
          <a:chExt cx="0" cy="0"/>
        </a:xfrm>
      </p:grpSpPr>
      <p:pic>
        <p:nvPicPr>
          <p:cNvPr id="299" name="Google Shape;299;p46" descr="Abstract background."/>
          <p:cNvPicPr preferRelativeResize="0"/>
          <p:nvPr/>
        </p:nvPicPr>
        <p:blipFill>
          <a:blip r:embed="rId2">
            <a:alphaModFix amt="70000"/>
          </a:blip>
          <a:stretch>
            <a:fillRect/>
          </a:stretch>
        </p:blipFill>
        <p:spPr>
          <a:xfrm>
            <a:off x="0" y="1"/>
            <a:ext cx="12192000" cy="6858000"/>
          </a:xfrm>
          <a:prstGeom prst="rect">
            <a:avLst/>
          </a:prstGeom>
          <a:noFill/>
          <a:ln>
            <a:noFill/>
          </a:ln>
        </p:spPr>
      </p:pic>
      <p:sp>
        <p:nvSpPr>
          <p:cNvPr id="300" name="Google Shape;300;p46"/>
          <p:cNvSpPr txBox="1">
            <a:spLocks noGrp="1"/>
          </p:cNvSpPr>
          <p:nvPr>
            <p:ph type="subTitle" idx="1"/>
          </p:nvPr>
        </p:nvSpPr>
        <p:spPr>
          <a:xfrm>
            <a:off x="156249" y="1377305"/>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1" name="Google Shape;301;p46"/>
          <p:cNvSpPr txBox="1">
            <a:spLocks noGrp="1"/>
          </p:cNvSpPr>
          <p:nvPr>
            <p:ph type="body" idx="2"/>
          </p:nvPr>
        </p:nvSpPr>
        <p:spPr>
          <a:xfrm>
            <a:off x="1416101" y="1400971"/>
            <a:ext cx="10667200" cy="4824000"/>
          </a:xfrm>
          <a:prstGeom prst="rect">
            <a:avLst/>
          </a:prstGeom>
        </p:spPr>
        <p:txBody>
          <a:bodyPr spcFirstLastPara="1" wrap="square" lIns="91425" tIns="91425" rIns="91425" bIns="91425" anchor="t" anchorCtr="0">
            <a:noAutofit/>
          </a:bodyPr>
          <a:lstStyle>
            <a:lvl1pPr marL="609585" lvl="0"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1pPr>
            <a:lvl2pPr marL="1219170" lvl="1"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2pPr>
            <a:lvl3pPr marL="1828754" lvl="2"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3pPr>
            <a:lvl4pPr marL="2438339" lvl="3"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4pPr>
            <a:lvl5pPr marL="3047924" lvl="4"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5pPr>
            <a:lvl6pPr marL="3657509" lvl="5"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6pPr>
            <a:lvl7pPr marL="4267093" lvl="6"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7pPr>
            <a:lvl8pPr marL="4876678" lvl="7"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8pPr>
            <a:lvl9pPr marL="5486263" lvl="8" indent="-685783">
              <a:lnSpc>
                <a:spcPct val="70000"/>
              </a:lnSpc>
              <a:spcBef>
                <a:spcPts val="0"/>
              </a:spcBef>
              <a:spcAft>
                <a:spcPts val="0"/>
              </a:spcAft>
              <a:buClr>
                <a:schemeClr val="lt1"/>
              </a:buClr>
              <a:buSzPts val="4500"/>
              <a:buFont typeface="Work Sans Medium"/>
              <a:buChar char="■"/>
              <a:defRPr sz="6000">
                <a:latin typeface="Work Sans Medium"/>
                <a:ea typeface="Work Sans Medium"/>
                <a:cs typeface="Work Sans Medium"/>
                <a:sym typeface="Work Sans Medium"/>
              </a:defRPr>
            </a:lvl9pPr>
          </a:lstStyle>
          <a:p>
            <a:endParaRPr/>
          </a:p>
        </p:txBody>
      </p:sp>
      <p:sp>
        <p:nvSpPr>
          <p:cNvPr id="302" name="Google Shape;302;p46"/>
          <p:cNvSpPr txBox="1">
            <a:spLocks noGrp="1"/>
          </p:cNvSpPr>
          <p:nvPr>
            <p:ph type="subTitle" idx="3"/>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303" name="Google Shape;303;p46"/>
          <p:cNvSpPr txBox="1">
            <a:spLocks noGrp="1"/>
          </p:cNvSpPr>
          <p:nvPr>
            <p:ph type="subTitle" idx="4"/>
          </p:nvPr>
        </p:nvSpPr>
        <p:spPr>
          <a:xfrm>
            <a:off x="156249" y="5845220"/>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4" name="Google Shape;304;p46"/>
          <p:cNvSpPr txBox="1">
            <a:spLocks noGrp="1"/>
          </p:cNvSpPr>
          <p:nvPr>
            <p:ph type="subTitle" idx="5"/>
          </p:nvPr>
        </p:nvSpPr>
        <p:spPr>
          <a:xfrm>
            <a:off x="156249" y="2015579"/>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5" name="Google Shape;305;p46"/>
          <p:cNvSpPr txBox="1">
            <a:spLocks noGrp="1"/>
          </p:cNvSpPr>
          <p:nvPr>
            <p:ph type="subTitle" idx="6"/>
          </p:nvPr>
        </p:nvSpPr>
        <p:spPr>
          <a:xfrm>
            <a:off x="156249" y="2653852"/>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6" name="Google Shape;306;p46"/>
          <p:cNvSpPr txBox="1">
            <a:spLocks noGrp="1"/>
          </p:cNvSpPr>
          <p:nvPr>
            <p:ph type="subTitle" idx="7"/>
          </p:nvPr>
        </p:nvSpPr>
        <p:spPr>
          <a:xfrm>
            <a:off x="156249" y="3292127"/>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7" name="Google Shape;307;p46"/>
          <p:cNvSpPr txBox="1">
            <a:spLocks noGrp="1"/>
          </p:cNvSpPr>
          <p:nvPr>
            <p:ph type="subTitle" idx="8"/>
          </p:nvPr>
        </p:nvSpPr>
        <p:spPr>
          <a:xfrm>
            <a:off x="156249" y="3930400"/>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8" name="Google Shape;308;p46"/>
          <p:cNvSpPr txBox="1">
            <a:spLocks noGrp="1"/>
          </p:cNvSpPr>
          <p:nvPr>
            <p:ph type="subTitle" idx="9"/>
          </p:nvPr>
        </p:nvSpPr>
        <p:spPr>
          <a:xfrm>
            <a:off x="156249" y="4568673"/>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09" name="Google Shape;309;p46"/>
          <p:cNvSpPr txBox="1">
            <a:spLocks noGrp="1"/>
          </p:cNvSpPr>
          <p:nvPr>
            <p:ph type="subTitle" idx="13"/>
          </p:nvPr>
        </p:nvSpPr>
        <p:spPr>
          <a:xfrm>
            <a:off x="156249" y="5206947"/>
            <a:ext cx="1247200" cy="4140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1067">
                <a:solidFill>
                  <a:schemeClr val="lt1"/>
                </a:solidFill>
              </a:defRPr>
            </a:lvl2pPr>
            <a:lvl3pPr lvl="2">
              <a:lnSpc>
                <a:spcPct val="80000"/>
              </a:lnSpc>
              <a:spcBef>
                <a:spcPts val="0"/>
              </a:spcBef>
              <a:spcAft>
                <a:spcPts val="0"/>
              </a:spcAft>
              <a:buClr>
                <a:schemeClr val="lt1"/>
              </a:buClr>
              <a:buSzPts val="800"/>
              <a:buFont typeface="Work Sans"/>
              <a:buNone/>
              <a:defRPr sz="1067">
                <a:solidFill>
                  <a:schemeClr val="lt1"/>
                </a:solidFill>
              </a:defRPr>
            </a:lvl3pPr>
            <a:lvl4pPr lvl="3">
              <a:lnSpc>
                <a:spcPct val="80000"/>
              </a:lnSpc>
              <a:spcBef>
                <a:spcPts val="0"/>
              </a:spcBef>
              <a:spcAft>
                <a:spcPts val="0"/>
              </a:spcAft>
              <a:buClr>
                <a:schemeClr val="lt1"/>
              </a:buClr>
              <a:buSzPts val="800"/>
              <a:buFont typeface="Work Sans"/>
              <a:buNone/>
              <a:defRPr sz="1067">
                <a:solidFill>
                  <a:schemeClr val="lt1"/>
                </a:solidFill>
              </a:defRPr>
            </a:lvl4pPr>
            <a:lvl5pPr lvl="4">
              <a:lnSpc>
                <a:spcPct val="80000"/>
              </a:lnSpc>
              <a:spcBef>
                <a:spcPts val="0"/>
              </a:spcBef>
              <a:spcAft>
                <a:spcPts val="0"/>
              </a:spcAft>
              <a:buClr>
                <a:schemeClr val="lt1"/>
              </a:buClr>
              <a:buSzPts val="800"/>
              <a:buFont typeface="Work Sans"/>
              <a:buNone/>
              <a:defRPr sz="1067">
                <a:solidFill>
                  <a:schemeClr val="lt1"/>
                </a:solidFill>
              </a:defRPr>
            </a:lvl5pPr>
            <a:lvl6pPr lvl="5">
              <a:lnSpc>
                <a:spcPct val="80000"/>
              </a:lnSpc>
              <a:spcBef>
                <a:spcPts val="0"/>
              </a:spcBef>
              <a:spcAft>
                <a:spcPts val="0"/>
              </a:spcAft>
              <a:buClr>
                <a:schemeClr val="lt1"/>
              </a:buClr>
              <a:buSzPts val="800"/>
              <a:buFont typeface="Work Sans"/>
              <a:buNone/>
              <a:defRPr sz="1067">
                <a:solidFill>
                  <a:schemeClr val="lt1"/>
                </a:solidFill>
              </a:defRPr>
            </a:lvl6pPr>
            <a:lvl7pPr lvl="6">
              <a:lnSpc>
                <a:spcPct val="80000"/>
              </a:lnSpc>
              <a:spcBef>
                <a:spcPts val="0"/>
              </a:spcBef>
              <a:spcAft>
                <a:spcPts val="0"/>
              </a:spcAft>
              <a:buClr>
                <a:schemeClr val="lt1"/>
              </a:buClr>
              <a:buSzPts val="800"/>
              <a:buFont typeface="Work Sans"/>
              <a:buNone/>
              <a:defRPr sz="1067">
                <a:solidFill>
                  <a:schemeClr val="lt1"/>
                </a:solidFill>
              </a:defRPr>
            </a:lvl7pPr>
            <a:lvl8pPr lvl="7">
              <a:lnSpc>
                <a:spcPct val="80000"/>
              </a:lnSpc>
              <a:spcBef>
                <a:spcPts val="0"/>
              </a:spcBef>
              <a:spcAft>
                <a:spcPts val="0"/>
              </a:spcAft>
              <a:buClr>
                <a:schemeClr val="lt1"/>
              </a:buClr>
              <a:buSzPts val="800"/>
              <a:buFont typeface="Work Sans"/>
              <a:buNone/>
              <a:defRPr sz="1067">
                <a:solidFill>
                  <a:schemeClr val="lt1"/>
                </a:solidFill>
              </a:defRPr>
            </a:lvl8pPr>
            <a:lvl9pPr lvl="8">
              <a:lnSpc>
                <a:spcPct val="80000"/>
              </a:lnSpc>
              <a:spcBef>
                <a:spcPts val="0"/>
              </a:spcBef>
              <a:spcAft>
                <a:spcPts val="0"/>
              </a:spcAft>
              <a:buClr>
                <a:schemeClr val="lt1"/>
              </a:buClr>
              <a:buSzPts val="800"/>
              <a:buFont typeface="Work Sans"/>
              <a:buNone/>
              <a:defRPr sz="1067">
                <a:solidFill>
                  <a:schemeClr val="lt1"/>
                </a:solidFill>
              </a:defRPr>
            </a:lvl9pPr>
          </a:lstStyle>
          <a:p>
            <a:endParaRPr/>
          </a:p>
        </p:txBody>
      </p:sp>
      <p:sp>
        <p:nvSpPr>
          <p:cNvPr id="310" name="Google Shape;310;p46"/>
          <p:cNvSpPr txBox="1">
            <a:spLocks noGrp="1"/>
          </p:cNvSpPr>
          <p:nvPr>
            <p:ph type="title"/>
          </p:nvPr>
        </p:nvSpPr>
        <p:spPr>
          <a:xfrm>
            <a:off x="8081067" y="535900"/>
            <a:ext cx="3818400" cy="9880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chemeClr val="lt1"/>
              </a:buClr>
              <a:buSzPts val="2500"/>
              <a:buNone/>
              <a:defRPr sz="3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46"/>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
        <p:nvSpPr>
          <p:cNvPr id="312" name="Google Shape;312;p46"/>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1844594"/>
      </p:ext>
    </p:extLst>
  </p:cSld>
  <p:clrMapOvr>
    <a:masterClrMapping/>
  </p:clrMapOvr>
  <p:extLst>
    <p:ext uri="{DCECCB84-F9BA-43D5-87BE-67443E8EF086}">
      <p15:sldGuideLst xmlns:p15="http://schemas.microsoft.com/office/powerpoint/2012/main">
        <p15:guide id="1" orient="horz" pos="1008">
          <p15:clr>
            <a:srgbClr val="E46962"/>
          </p15:clr>
        </p15:guide>
        <p15:guide id="2" orient="horz" pos="720">
          <p15:clr>
            <a:srgbClr val="E46962"/>
          </p15:clr>
        </p15:guide>
        <p15:guide id="3" orient="horz" pos="2827">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313"/>
        <p:cNvGrpSpPr/>
        <p:nvPr/>
      </p:nvGrpSpPr>
      <p:grpSpPr>
        <a:xfrm>
          <a:off x="0" y="0"/>
          <a:ext cx="0" cy="0"/>
          <a:chOff x="0" y="0"/>
          <a:chExt cx="0" cy="0"/>
        </a:xfrm>
      </p:grpSpPr>
      <p:pic>
        <p:nvPicPr>
          <p:cNvPr id="314" name="Google Shape;314;p47" descr="Abstract background."/>
          <p:cNvPicPr preferRelativeResize="0"/>
          <p:nvPr/>
        </p:nvPicPr>
        <p:blipFill>
          <a:blip r:embed="rId2">
            <a:alphaModFix amt="70000"/>
          </a:blip>
          <a:stretch>
            <a:fillRect/>
          </a:stretch>
        </p:blipFill>
        <p:spPr>
          <a:xfrm>
            <a:off x="0" y="1"/>
            <a:ext cx="12192000" cy="6858000"/>
          </a:xfrm>
          <a:prstGeom prst="rect">
            <a:avLst/>
          </a:prstGeom>
          <a:noFill/>
          <a:ln>
            <a:noFill/>
          </a:ln>
        </p:spPr>
      </p:pic>
      <p:sp>
        <p:nvSpPr>
          <p:cNvPr id="315" name="Google Shape;315;p47"/>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316" name="Google Shape;316;p47"/>
          <p:cNvSpPr txBox="1">
            <a:spLocks noGrp="1"/>
          </p:cNvSpPr>
          <p:nvPr>
            <p:ph type="sldNum" idx="12"/>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317" name="Google Shape;317;p47"/>
          <p:cNvSpPr txBox="1">
            <a:spLocks noGrp="1"/>
          </p:cNvSpPr>
          <p:nvPr>
            <p:ph type="body" idx="2"/>
          </p:nvPr>
        </p:nvSpPr>
        <p:spPr>
          <a:xfrm>
            <a:off x="299152" y="1362267"/>
            <a:ext cx="10319600" cy="4326400"/>
          </a:xfrm>
          <a:prstGeom prst="rect">
            <a:avLst/>
          </a:prstGeom>
        </p:spPr>
        <p:txBody>
          <a:bodyPr spcFirstLastPara="1" wrap="square" lIns="91425" tIns="91425" rIns="91425" bIns="91425" anchor="ctr" anchorCtr="0">
            <a:noAutofit/>
          </a:bodyPr>
          <a:lstStyle>
            <a:lvl1pPr marL="609585" lvl="0" indent="-609585">
              <a:spcBef>
                <a:spcPts val="0"/>
              </a:spcBef>
              <a:spcAft>
                <a:spcPts val="0"/>
              </a:spcAft>
              <a:buClr>
                <a:schemeClr val="lt1"/>
              </a:buClr>
              <a:buSzPts val="3600"/>
              <a:buChar char="●"/>
              <a:defRPr sz="4800"/>
            </a:lvl1pPr>
            <a:lvl2pPr marL="1219170" lvl="1" indent="-609585">
              <a:spcBef>
                <a:spcPts val="0"/>
              </a:spcBef>
              <a:spcAft>
                <a:spcPts val="0"/>
              </a:spcAft>
              <a:buClr>
                <a:schemeClr val="lt1"/>
              </a:buClr>
              <a:buSzPts val="3600"/>
              <a:buChar char="○"/>
              <a:defRPr sz="4800"/>
            </a:lvl2pPr>
            <a:lvl3pPr marL="1828754" lvl="2" indent="-609585">
              <a:spcBef>
                <a:spcPts val="0"/>
              </a:spcBef>
              <a:spcAft>
                <a:spcPts val="0"/>
              </a:spcAft>
              <a:buClr>
                <a:schemeClr val="lt1"/>
              </a:buClr>
              <a:buSzPts val="3600"/>
              <a:buChar char="■"/>
              <a:defRPr sz="4800"/>
            </a:lvl3pPr>
            <a:lvl4pPr marL="2438339" lvl="3" indent="-609585">
              <a:spcBef>
                <a:spcPts val="0"/>
              </a:spcBef>
              <a:spcAft>
                <a:spcPts val="0"/>
              </a:spcAft>
              <a:buClr>
                <a:schemeClr val="lt1"/>
              </a:buClr>
              <a:buSzPts val="3600"/>
              <a:buChar char="●"/>
              <a:defRPr sz="4800"/>
            </a:lvl4pPr>
            <a:lvl5pPr marL="3047924" lvl="4" indent="-609585">
              <a:spcBef>
                <a:spcPts val="0"/>
              </a:spcBef>
              <a:spcAft>
                <a:spcPts val="0"/>
              </a:spcAft>
              <a:buClr>
                <a:schemeClr val="lt1"/>
              </a:buClr>
              <a:buSzPts val="3600"/>
              <a:buChar char="○"/>
              <a:defRPr sz="4800"/>
            </a:lvl5pPr>
            <a:lvl6pPr marL="3657509" lvl="5" indent="-609585">
              <a:spcBef>
                <a:spcPts val="0"/>
              </a:spcBef>
              <a:spcAft>
                <a:spcPts val="0"/>
              </a:spcAft>
              <a:buClr>
                <a:schemeClr val="lt1"/>
              </a:buClr>
              <a:buSzPts val="3600"/>
              <a:buChar char="■"/>
              <a:defRPr sz="4800"/>
            </a:lvl6pPr>
            <a:lvl7pPr marL="4267093" lvl="6" indent="-609585">
              <a:spcBef>
                <a:spcPts val="0"/>
              </a:spcBef>
              <a:spcAft>
                <a:spcPts val="0"/>
              </a:spcAft>
              <a:buClr>
                <a:schemeClr val="lt1"/>
              </a:buClr>
              <a:buSzPts val="3600"/>
              <a:buChar char="●"/>
              <a:defRPr sz="4800"/>
            </a:lvl7pPr>
            <a:lvl8pPr marL="4876678" lvl="7" indent="-609585">
              <a:spcBef>
                <a:spcPts val="0"/>
              </a:spcBef>
              <a:spcAft>
                <a:spcPts val="0"/>
              </a:spcAft>
              <a:buClr>
                <a:schemeClr val="lt1"/>
              </a:buClr>
              <a:buSzPts val="3600"/>
              <a:buChar char="○"/>
              <a:defRPr sz="4800"/>
            </a:lvl8pPr>
            <a:lvl9pPr marL="5486263" lvl="8" indent="-609585">
              <a:spcBef>
                <a:spcPts val="0"/>
              </a:spcBef>
              <a:spcAft>
                <a:spcPts val="0"/>
              </a:spcAft>
              <a:buClr>
                <a:schemeClr val="lt1"/>
              </a:buClr>
              <a:buSzPts val="3600"/>
              <a:buChar char="■"/>
              <a:defRPr sz="4800"/>
            </a:lvl9pPr>
          </a:lstStyle>
          <a:p>
            <a:endParaRPr/>
          </a:p>
        </p:txBody>
      </p:sp>
      <p:sp>
        <p:nvSpPr>
          <p:cNvPr id="318" name="Google Shape;318;p47"/>
          <p:cNvSpPr txBox="1"/>
          <p:nvPr/>
        </p:nvSpPr>
        <p:spPr>
          <a:xfrm>
            <a:off x="312515" y="532535"/>
            <a:ext cx="4669200" cy="1231066"/>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6400" b="1">
                <a:solidFill>
                  <a:schemeClr val="lt1"/>
                </a:solidFill>
                <a:latin typeface="Familjen Grotesk"/>
                <a:ea typeface="Familjen Grotesk"/>
                <a:cs typeface="Familjen Grotesk"/>
                <a:sym typeface="Familjen Grotesk"/>
              </a:rPr>
              <a:t>“</a:t>
            </a:r>
            <a:endParaRPr sz="6400">
              <a:solidFill>
                <a:schemeClr val="lt1"/>
              </a:solidFill>
              <a:latin typeface="Familjen Grotesk"/>
              <a:ea typeface="Familjen Grotesk"/>
              <a:cs typeface="Familjen Grotesk"/>
              <a:sym typeface="Familjen Grotesk"/>
            </a:endParaRPr>
          </a:p>
        </p:txBody>
      </p:sp>
      <p:sp>
        <p:nvSpPr>
          <p:cNvPr id="319" name="Google Shape;319;p47"/>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3710173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ockups Phone + Tablet">
  <p:cSld name="Mockups Phone + Tablet">
    <p:spTree>
      <p:nvGrpSpPr>
        <p:cNvPr id="1" name="Shape 320"/>
        <p:cNvGrpSpPr/>
        <p:nvPr/>
      </p:nvGrpSpPr>
      <p:grpSpPr>
        <a:xfrm>
          <a:off x="0" y="0"/>
          <a:ext cx="0" cy="0"/>
          <a:chOff x="0" y="0"/>
          <a:chExt cx="0" cy="0"/>
        </a:xfrm>
      </p:grpSpPr>
      <p:pic>
        <p:nvPicPr>
          <p:cNvPr id="321" name="Google Shape;321;p48" descr="Abstract background."/>
          <p:cNvPicPr preferRelativeResize="0"/>
          <p:nvPr/>
        </p:nvPicPr>
        <p:blipFill>
          <a:blip r:embed="rId2">
            <a:alphaModFix amt="85000"/>
          </a:blip>
          <a:stretch>
            <a:fillRect/>
          </a:stretch>
        </p:blipFill>
        <p:spPr>
          <a:xfrm rot="10800000">
            <a:off x="0" y="0"/>
            <a:ext cx="12192000" cy="6858000"/>
          </a:xfrm>
          <a:prstGeom prst="rect">
            <a:avLst/>
          </a:prstGeom>
          <a:noFill/>
          <a:ln>
            <a:noFill/>
          </a:ln>
        </p:spPr>
      </p:pic>
      <p:sp>
        <p:nvSpPr>
          <p:cNvPr id="322" name="Google Shape;322;p4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3" name="Google Shape;323;p48"/>
          <p:cNvSpPr>
            <a:spLocks noGrp="1"/>
          </p:cNvSpPr>
          <p:nvPr>
            <p:ph type="pic" idx="2"/>
          </p:nvPr>
        </p:nvSpPr>
        <p:spPr>
          <a:xfrm>
            <a:off x="1479817" y="1156000"/>
            <a:ext cx="2152000" cy="4546000"/>
          </a:xfrm>
          <a:prstGeom prst="roundRect">
            <a:avLst>
              <a:gd name="adj" fmla="val 8265"/>
            </a:avLst>
          </a:prstGeom>
          <a:noFill/>
          <a:ln w="38100" cap="flat" cmpd="sng">
            <a:solidFill>
              <a:schemeClr val="lt1"/>
            </a:solidFill>
            <a:prstDash val="solid"/>
            <a:round/>
            <a:headEnd type="none" w="sm" len="sm"/>
            <a:tailEnd type="none" w="sm" len="sm"/>
          </a:ln>
        </p:spPr>
      </p:sp>
      <p:sp>
        <p:nvSpPr>
          <p:cNvPr id="324" name="Google Shape;324;p48"/>
          <p:cNvSpPr>
            <a:spLocks noGrp="1"/>
          </p:cNvSpPr>
          <p:nvPr>
            <p:ph type="pic" idx="3"/>
          </p:nvPr>
        </p:nvSpPr>
        <p:spPr>
          <a:xfrm>
            <a:off x="4670184" y="1155400"/>
            <a:ext cx="6042000" cy="4546000"/>
          </a:xfrm>
          <a:prstGeom prst="roundRect">
            <a:avLst>
              <a:gd name="adj" fmla="val 4099"/>
            </a:avLst>
          </a:prstGeom>
          <a:noFill/>
          <a:ln w="38100" cap="flat" cmpd="sng">
            <a:solidFill>
              <a:schemeClr val="lt1"/>
            </a:solidFill>
            <a:prstDash val="solid"/>
            <a:round/>
            <a:headEnd type="none" w="sm" len="sm"/>
            <a:tailEnd type="none" w="sm" len="sm"/>
          </a:ln>
        </p:spPr>
      </p:sp>
      <p:sp>
        <p:nvSpPr>
          <p:cNvPr id="325" name="Google Shape;325;p48"/>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326" name="Google Shape;326;p48"/>
          <p:cNvSpPr txBox="1">
            <a:spLocks noGrp="1"/>
          </p:cNvSpPr>
          <p:nvPr>
            <p:ph type="sldNum" idx="4"/>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327" name="Google Shape;327;p48"/>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Tree>
    <p:extLst>
      <p:ext uri="{BB962C8B-B14F-4D97-AF65-F5344CB8AC3E}">
        <p14:creationId xmlns:p14="http://schemas.microsoft.com/office/powerpoint/2010/main" val="2651212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ockup 3 Phones">
  <p:cSld name="Mockup 3 Phones">
    <p:spTree>
      <p:nvGrpSpPr>
        <p:cNvPr id="1" name="Shape 328"/>
        <p:cNvGrpSpPr/>
        <p:nvPr/>
      </p:nvGrpSpPr>
      <p:grpSpPr>
        <a:xfrm>
          <a:off x="0" y="0"/>
          <a:ext cx="0" cy="0"/>
          <a:chOff x="0" y="0"/>
          <a:chExt cx="0" cy="0"/>
        </a:xfrm>
      </p:grpSpPr>
      <p:pic>
        <p:nvPicPr>
          <p:cNvPr id="329" name="Google Shape;329;p49" descr="Abstract background."/>
          <p:cNvPicPr preferRelativeResize="0"/>
          <p:nvPr/>
        </p:nvPicPr>
        <p:blipFill>
          <a:blip r:embed="rId2">
            <a:alphaModFix amt="85000"/>
          </a:blip>
          <a:stretch>
            <a:fillRect/>
          </a:stretch>
        </p:blipFill>
        <p:spPr>
          <a:xfrm rot="10800000">
            <a:off x="0" y="0"/>
            <a:ext cx="12192000" cy="6858000"/>
          </a:xfrm>
          <a:prstGeom prst="rect">
            <a:avLst/>
          </a:prstGeom>
          <a:noFill/>
          <a:ln>
            <a:noFill/>
          </a:ln>
        </p:spPr>
      </p:pic>
      <p:sp>
        <p:nvSpPr>
          <p:cNvPr id="330" name="Google Shape;330;p4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31" name="Google Shape;331;p49"/>
          <p:cNvSpPr>
            <a:spLocks noGrp="1"/>
          </p:cNvSpPr>
          <p:nvPr>
            <p:ph type="pic" idx="2"/>
          </p:nvPr>
        </p:nvSpPr>
        <p:spPr>
          <a:xfrm>
            <a:off x="1479817" y="1156000"/>
            <a:ext cx="2152000" cy="4546000"/>
          </a:xfrm>
          <a:prstGeom prst="roundRect">
            <a:avLst>
              <a:gd name="adj" fmla="val 8265"/>
            </a:avLst>
          </a:prstGeom>
          <a:noFill/>
          <a:ln w="38100" cap="flat" cmpd="sng">
            <a:solidFill>
              <a:schemeClr val="lt1"/>
            </a:solidFill>
            <a:prstDash val="solid"/>
            <a:round/>
            <a:headEnd type="none" w="sm" len="sm"/>
            <a:tailEnd type="none" w="sm" len="sm"/>
          </a:ln>
        </p:spPr>
      </p:sp>
      <p:sp>
        <p:nvSpPr>
          <p:cNvPr id="332" name="Google Shape;332;p49"/>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333" name="Google Shape;333;p49"/>
          <p:cNvSpPr txBox="1">
            <a:spLocks noGrp="1"/>
          </p:cNvSpPr>
          <p:nvPr>
            <p:ph type="sldNum" idx="3"/>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334" name="Google Shape;334;p49"/>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
        <p:nvSpPr>
          <p:cNvPr id="335" name="Google Shape;335;p49"/>
          <p:cNvSpPr>
            <a:spLocks noGrp="1"/>
          </p:cNvSpPr>
          <p:nvPr>
            <p:ph type="pic" idx="4"/>
          </p:nvPr>
        </p:nvSpPr>
        <p:spPr>
          <a:xfrm>
            <a:off x="5019984" y="1156000"/>
            <a:ext cx="2152000" cy="4546000"/>
          </a:xfrm>
          <a:prstGeom prst="roundRect">
            <a:avLst>
              <a:gd name="adj" fmla="val 8265"/>
            </a:avLst>
          </a:prstGeom>
          <a:noFill/>
          <a:ln w="38100" cap="flat" cmpd="sng">
            <a:solidFill>
              <a:schemeClr val="lt1"/>
            </a:solidFill>
            <a:prstDash val="solid"/>
            <a:round/>
            <a:headEnd type="none" w="sm" len="sm"/>
            <a:tailEnd type="none" w="sm" len="sm"/>
          </a:ln>
        </p:spPr>
      </p:sp>
      <p:sp>
        <p:nvSpPr>
          <p:cNvPr id="336" name="Google Shape;336;p49"/>
          <p:cNvSpPr>
            <a:spLocks noGrp="1"/>
          </p:cNvSpPr>
          <p:nvPr>
            <p:ph type="pic" idx="5"/>
          </p:nvPr>
        </p:nvSpPr>
        <p:spPr>
          <a:xfrm>
            <a:off x="8560151" y="1156000"/>
            <a:ext cx="2152000" cy="4546000"/>
          </a:xfrm>
          <a:prstGeom prst="roundRect">
            <a:avLst>
              <a:gd name="adj" fmla="val 8265"/>
            </a:avLst>
          </a:prstGeom>
          <a:noFill/>
          <a:ln w="38100" cap="flat" cmpd="sng">
            <a:solidFill>
              <a:schemeClr val="lt1"/>
            </a:solidFill>
            <a:prstDash val="solid"/>
            <a:round/>
            <a:headEnd type="none" w="sm" len="sm"/>
            <a:tailEnd type="none" w="sm" len="sm"/>
          </a:ln>
        </p:spPr>
      </p:sp>
    </p:spTree>
    <p:extLst>
      <p:ext uri="{BB962C8B-B14F-4D97-AF65-F5344CB8AC3E}">
        <p14:creationId xmlns:p14="http://schemas.microsoft.com/office/powerpoint/2010/main" val="3371782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ockup Phone + Desktop">
  <p:cSld name="Mockup Phone + Desktop">
    <p:spTree>
      <p:nvGrpSpPr>
        <p:cNvPr id="1" name="Shape 337"/>
        <p:cNvGrpSpPr/>
        <p:nvPr/>
      </p:nvGrpSpPr>
      <p:grpSpPr>
        <a:xfrm>
          <a:off x="0" y="0"/>
          <a:ext cx="0" cy="0"/>
          <a:chOff x="0" y="0"/>
          <a:chExt cx="0" cy="0"/>
        </a:xfrm>
      </p:grpSpPr>
      <p:pic>
        <p:nvPicPr>
          <p:cNvPr id="338" name="Google Shape;338;p50" descr="Abstract background."/>
          <p:cNvPicPr preferRelativeResize="0"/>
          <p:nvPr/>
        </p:nvPicPr>
        <p:blipFill>
          <a:blip r:embed="rId2">
            <a:alphaModFix amt="85000"/>
          </a:blip>
          <a:stretch>
            <a:fillRect/>
          </a:stretch>
        </p:blipFill>
        <p:spPr>
          <a:xfrm rot="10800000">
            <a:off x="0" y="0"/>
            <a:ext cx="12192000" cy="6858000"/>
          </a:xfrm>
          <a:prstGeom prst="rect">
            <a:avLst/>
          </a:prstGeom>
          <a:noFill/>
          <a:ln>
            <a:noFill/>
          </a:ln>
        </p:spPr>
      </p:pic>
      <p:sp>
        <p:nvSpPr>
          <p:cNvPr id="339" name="Google Shape;339;p5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0" name="Google Shape;340;p50"/>
          <p:cNvSpPr/>
          <p:nvPr/>
        </p:nvSpPr>
        <p:spPr>
          <a:xfrm>
            <a:off x="6916057" y="4722200"/>
            <a:ext cx="1454800" cy="9796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50"/>
          <p:cNvSpPr>
            <a:spLocks noGrp="1"/>
          </p:cNvSpPr>
          <p:nvPr>
            <p:ph type="pic" idx="2"/>
          </p:nvPr>
        </p:nvSpPr>
        <p:spPr>
          <a:xfrm>
            <a:off x="4556457" y="1246467"/>
            <a:ext cx="6174000" cy="3475600"/>
          </a:xfrm>
          <a:prstGeom prst="roundRect">
            <a:avLst>
              <a:gd name="adj" fmla="val 1120"/>
            </a:avLst>
          </a:prstGeom>
          <a:noFill/>
          <a:ln w="38100" cap="flat" cmpd="sng">
            <a:solidFill>
              <a:schemeClr val="lt1"/>
            </a:solidFill>
            <a:prstDash val="solid"/>
            <a:round/>
            <a:headEnd type="none" w="sm" len="sm"/>
            <a:tailEnd type="none" w="sm" len="sm"/>
          </a:ln>
        </p:spPr>
      </p:sp>
      <p:sp>
        <p:nvSpPr>
          <p:cNvPr id="342" name="Google Shape;342;p50"/>
          <p:cNvSpPr txBox="1">
            <a:spLocks noGrp="1"/>
          </p:cNvSpPr>
          <p:nvPr>
            <p:ph type="subTitle" idx="1"/>
          </p:nvPr>
        </p:nvSpPr>
        <p:spPr>
          <a:xfrm>
            <a:off x="168700" y="126759"/>
            <a:ext cx="4898400" cy="41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1067">
                <a:solidFill>
                  <a:schemeClr val="lt1"/>
                </a:solidFill>
              </a:defRPr>
            </a:lvl2pPr>
            <a:lvl3pPr lvl="2">
              <a:spcBef>
                <a:spcPts val="0"/>
              </a:spcBef>
              <a:spcAft>
                <a:spcPts val="0"/>
              </a:spcAft>
              <a:buClr>
                <a:schemeClr val="lt1"/>
              </a:buClr>
              <a:buSzPts val="800"/>
              <a:buFont typeface="Work Sans"/>
              <a:buNone/>
              <a:defRPr sz="1067">
                <a:solidFill>
                  <a:schemeClr val="lt1"/>
                </a:solidFill>
              </a:defRPr>
            </a:lvl3pPr>
            <a:lvl4pPr lvl="3">
              <a:spcBef>
                <a:spcPts val="0"/>
              </a:spcBef>
              <a:spcAft>
                <a:spcPts val="0"/>
              </a:spcAft>
              <a:buClr>
                <a:schemeClr val="lt1"/>
              </a:buClr>
              <a:buSzPts val="800"/>
              <a:buFont typeface="Work Sans"/>
              <a:buNone/>
              <a:defRPr sz="1067">
                <a:solidFill>
                  <a:schemeClr val="lt1"/>
                </a:solidFill>
              </a:defRPr>
            </a:lvl4pPr>
            <a:lvl5pPr lvl="4">
              <a:spcBef>
                <a:spcPts val="0"/>
              </a:spcBef>
              <a:spcAft>
                <a:spcPts val="0"/>
              </a:spcAft>
              <a:buClr>
                <a:schemeClr val="lt1"/>
              </a:buClr>
              <a:buSzPts val="800"/>
              <a:buFont typeface="Work Sans"/>
              <a:buNone/>
              <a:defRPr sz="1067">
                <a:solidFill>
                  <a:schemeClr val="lt1"/>
                </a:solidFill>
              </a:defRPr>
            </a:lvl5pPr>
            <a:lvl6pPr lvl="5">
              <a:spcBef>
                <a:spcPts val="0"/>
              </a:spcBef>
              <a:spcAft>
                <a:spcPts val="0"/>
              </a:spcAft>
              <a:buClr>
                <a:schemeClr val="lt1"/>
              </a:buClr>
              <a:buSzPts val="800"/>
              <a:buFont typeface="Work Sans"/>
              <a:buNone/>
              <a:defRPr sz="1067">
                <a:solidFill>
                  <a:schemeClr val="lt1"/>
                </a:solidFill>
              </a:defRPr>
            </a:lvl6pPr>
            <a:lvl7pPr lvl="6">
              <a:spcBef>
                <a:spcPts val="0"/>
              </a:spcBef>
              <a:spcAft>
                <a:spcPts val="0"/>
              </a:spcAft>
              <a:buClr>
                <a:schemeClr val="lt1"/>
              </a:buClr>
              <a:buSzPts val="800"/>
              <a:buFont typeface="Work Sans"/>
              <a:buNone/>
              <a:defRPr sz="1067">
                <a:solidFill>
                  <a:schemeClr val="lt1"/>
                </a:solidFill>
              </a:defRPr>
            </a:lvl7pPr>
            <a:lvl8pPr lvl="7">
              <a:spcBef>
                <a:spcPts val="0"/>
              </a:spcBef>
              <a:spcAft>
                <a:spcPts val="0"/>
              </a:spcAft>
              <a:buClr>
                <a:schemeClr val="lt1"/>
              </a:buClr>
              <a:buSzPts val="800"/>
              <a:buFont typeface="Work Sans"/>
              <a:buNone/>
              <a:defRPr sz="1067">
                <a:solidFill>
                  <a:schemeClr val="lt1"/>
                </a:solidFill>
              </a:defRPr>
            </a:lvl8pPr>
            <a:lvl9pPr lvl="8">
              <a:spcBef>
                <a:spcPts val="0"/>
              </a:spcBef>
              <a:spcAft>
                <a:spcPts val="0"/>
              </a:spcAft>
              <a:buClr>
                <a:schemeClr val="lt1"/>
              </a:buClr>
              <a:buSzPts val="800"/>
              <a:buFont typeface="Work Sans"/>
              <a:buNone/>
              <a:defRPr sz="1067">
                <a:solidFill>
                  <a:schemeClr val="lt1"/>
                </a:solidFill>
              </a:defRPr>
            </a:lvl9pPr>
          </a:lstStyle>
          <a:p>
            <a:endParaRPr/>
          </a:p>
        </p:txBody>
      </p:sp>
      <p:sp>
        <p:nvSpPr>
          <p:cNvPr id="343" name="Google Shape;343;p50"/>
          <p:cNvSpPr txBox="1">
            <a:spLocks noGrp="1"/>
          </p:cNvSpPr>
          <p:nvPr>
            <p:ph type="sldNum" idx="3"/>
          </p:nvPr>
        </p:nvSpPr>
        <p:spPr>
          <a:xfrm>
            <a:off x="11286433" y="118468"/>
            <a:ext cx="731600" cy="414000"/>
          </a:xfrm>
          <a:prstGeom prst="rect">
            <a:avLst/>
          </a:prstGeom>
        </p:spPr>
        <p:txBody>
          <a:bodyPr spcFirstLastPara="1" wrap="square" lIns="91425" tIns="91425" rIns="91425" bIns="91425" anchor="t" anchorCtr="0">
            <a:noAutofit/>
          </a:bodyPr>
          <a:lstStyle>
            <a:lvl1pPr lvl="0" rtl="0">
              <a:buNone/>
              <a:defRPr sz="1067">
                <a:solidFill>
                  <a:schemeClr val="lt1"/>
                </a:solidFill>
              </a:defRPr>
            </a:lvl1pPr>
            <a:lvl2pPr lvl="1" rtl="0">
              <a:buNone/>
              <a:defRPr sz="1067">
                <a:solidFill>
                  <a:schemeClr val="lt1"/>
                </a:solidFill>
              </a:defRPr>
            </a:lvl2pPr>
            <a:lvl3pPr lvl="2" rtl="0">
              <a:buNone/>
              <a:defRPr sz="1067">
                <a:solidFill>
                  <a:schemeClr val="lt1"/>
                </a:solidFill>
              </a:defRPr>
            </a:lvl3pPr>
            <a:lvl4pPr lvl="3" rtl="0">
              <a:buNone/>
              <a:defRPr sz="1067">
                <a:solidFill>
                  <a:schemeClr val="lt1"/>
                </a:solidFill>
              </a:defRPr>
            </a:lvl4pPr>
            <a:lvl5pPr lvl="4" rtl="0">
              <a:buNone/>
              <a:defRPr sz="1067">
                <a:solidFill>
                  <a:schemeClr val="lt1"/>
                </a:solidFill>
              </a:defRPr>
            </a:lvl5pPr>
            <a:lvl6pPr lvl="5" rtl="0">
              <a:buNone/>
              <a:defRPr sz="1067">
                <a:solidFill>
                  <a:schemeClr val="lt1"/>
                </a:solidFill>
              </a:defRPr>
            </a:lvl6pPr>
            <a:lvl7pPr lvl="6" rtl="0">
              <a:buNone/>
              <a:defRPr sz="1067">
                <a:solidFill>
                  <a:schemeClr val="lt1"/>
                </a:solidFill>
              </a:defRPr>
            </a:lvl7pPr>
            <a:lvl8pPr lvl="7" rtl="0">
              <a:buNone/>
              <a:defRPr sz="1067">
                <a:solidFill>
                  <a:schemeClr val="lt1"/>
                </a:solidFill>
              </a:defRPr>
            </a:lvl8pPr>
            <a:lvl9pPr lvl="8" rtl="0">
              <a:buNone/>
              <a:defRPr sz="1067">
                <a:solidFill>
                  <a:schemeClr val="lt1"/>
                </a:solidFill>
              </a:defRPr>
            </a:lvl9pPr>
          </a:lstStyle>
          <a:p>
            <a:fld id="{00000000-1234-1234-1234-123412341234}" type="slidenum">
              <a:rPr lang="en" smtClean="0"/>
              <a:pPr/>
              <a:t>‹#›</a:t>
            </a:fld>
            <a:endParaRPr lang="en"/>
          </a:p>
        </p:txBody>
      </p:sp>
      <p:sp>
        <p:nvSpPr>
          <p:cNvPr id="344" name="Google Shape;344;p50"/>
          <p:cNvSpPr txBox="1"/>
          <p:nvPr/>
        </p:nvSpPr>
        <p:spPr>
          <a:xfrm>
            <a:off x="5095967" y="131705"/>
            <a:ext cx="5687200" cy="41039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067">
                <a:solidFill>
                  <a:schemeClr val="lt1"/>
                </a:solidFill>
                <a:latin typeface="Work Sans"/>
                <a:ea typeface="Work Sans"/>
                <a:cs typeface="Work Sans"/>
                <a:sym typeface="Work Sans"/>
              </a:rPr>
              <a:t>PRESENTATION NAME</a:t>
            </a:r>
            <a:endParaRPr sz="1067">
              <a:solidFill>
                <a:schemeClr val="lt1"/>
              </a:solidFill>
              <a:latin typeface="Work Sans"/>
              <a:ea typeface="Work Sans"/>
              <a:cs typeface="Work Sans"/>
              <a:sym typeface="Work Sans"/>
            </a:endParaRPr>
          </a:p>
        </p:txBody>
      </p:sp>
      <p:sp>
        <p:nvSpPr>
          <p:cNvPr id="345" name="Google Shape;345;p50"/>
          <p:cNvSpPr>
            <a:spLocks noGrp="1"/>
          </p:cNvSpPr>
          <p:nvPr>
            <p:ph type="pic" idx="4"/>
          </p:nvPr>
        </p:nvSpPr>
        <p:spPr>
          <a:xfrm>
            <a:off x="1479817" y="1156000"/>
            <a:ext cx="2152000" cy="4546000"/>
          </a:xfrm>
          <a:prstGeom prst="roundRect">
            <a:avLst>
              <a:gd name="adj" fmla="val 8265"/>
            </a:avLst>
          </a:prstGeom>
          <a:noFill/>
          <a:ln w="38100" cap="flat" cmpd="sng">
            <a:solidFill>
              <a:schemeClr val="lt1"/>
            </a:solidFill>
            <a:prstDash val="solid"/>
            <a:round/>
            <a:headEnd type="none" w="sm" len="sm"/>
            <a:tailEnd type="none" w="sm" len="sm"/>
          </a:ln>
        </p:spPr>
      </p:sp>
    </p:spTree>
    <p:extLst>
      <p:ext uri="{BB962C8B-B14F-4D97-AF65-F5344CB8AC3E}">
        <p14:creationId xmlns:p14="http://schemas.microsoft.com/office/powerpoint/2010/main" val="1234718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6"/>
        <p:cNvGrpSpPr/>
        <p:nvPr/>
      </p:nvGrpSpPr>
      <p:grpSpPr>
        <a:xfrm>
          <a:off x="0" y="0"/>
          <a:ext cx="0" cy="0"/>
          <a:chOff x="0" y="0"/>
          <a:chExt cx="0" cy="0"/>
        </a:xfrm>
      </p:grpSpPr>
      <p:sp>
        <p:nvSpPr>
          <p:cNvPr id="347" name="Google Shape;347;p5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5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5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50" name="Google Shape;350;p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8391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351"/>
        <p:cNvGrpSpPr/>
        <p:nvPr/>
      </p:nvGrpSpPr>
      <p:grpSpPr>
        <a:xfrm>
          <a:off x="0" y="0"/>
          <a:ext cx="0" cy="0"/>
          <a:chOff x="0" y="0"/>
          <a:chExt cx="0" cy="0"/>
        </a:xfrm>
      </p:grpSpPr>
      <p:sp>
        <p:nvSpPr>
          <p:cNvPr id="352" name="Google Shape;352;p52"/>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53" name="Google Shape;353;p52"/>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4" name="Google Shape;354;p5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4725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5"/>
        <p:cNvGrpSpPr/>
        <p:nvPr/>
      </p:nvGrpSpPr>
      <p:grpSpPr>
        <a:xfrm>
          <a:off x="0" y="0"/>
          <a:ext cx="0" cy="0"/>
          <a:chOff x="0" y="0"/>
          <a:chExt cx="0" cy="0"/>
        </a:xfrm>
      </p:grpSpPr>
      <p:sp>
        <p:nvSpPr>
          <p:cNvPr id="356" name="Google Shape;356;p5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5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58" name="Google Shape;358;p5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359" name="Google Shape;359;p5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360" name="Google Shape;360;p5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873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C134DE-11C3-344E-8A50-82952851344C}" type="datetimeFigureOut">
              <a:rPr lang="en-US" smtClean="0"/>
              <a:t>9/9/25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223459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C134DE-11C3-344E-8A50-82952851344C}" type="datetimeFigureOut">
              <a:rPr lang="en-US" smtClean="0"/>
              <a:t>9/9/25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143028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134DE-11C3-344E-8A50-82952851344C}" type="datetimeFigureOut">
              <a:rPr lang="en-US" smtClean="0"/>
              <a:t>9/9/25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ADCC3-9C35-294B-B8CF-914B8CD4842A}" type="slidenum">
              <a:rPr lang="en-US" smtClean="0"/>
              <a:t>‹#›</a:t>
            </a:fld>
            <a:endParaRPr lang="en-US"/>
          </a:p>
        </p:txBody>
      </p:sp>
    </p:spTree>
    <p:extLst>
      <p:ext uri="{BB962C8B-B14F-4D97-AF65-F5344CB8AC3E}">
        <p14:creationId xmlns:p14="http://schemas.microsoft.com/office/powerpoint/2010/main" val="12617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DC134DE-11C3-344E-8A50-82952851344C}" type="datetimeFigureOut">
              <a:rPr lang="en-US" smtClean="0"/>
              <a:pPr/>
              <a:t>9/9/25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E2ADCC3-9C35-294B-B8CF-914B8CD4842A}" type="slidenum">
              <a:rPr lang="en-US" smtClean="0"/>
              <a:pPr/>
              <a:t>‹#›</a:t>
            </a:fld>
            <a:endParaRPr lang="en-US" dirty="0"/>
          </a:p>
        </p:txBody>
      </p:sp>
    </p:spTree>
    <p:extLst>
      <p:ext uri="{BB962C8B-B14F-4D97-AF65-F5344CB8AC3E}">
        <p14:creationId xmlns:p14="http://schemas.microsoft.com/office/powerpoint/2010/main" val="5203333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lumMod val="2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lumMod val="2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lumMod val="2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lumMod val="2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lumMod val="2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B8DC1-FCAA-4460-CEB9-8F4838C64F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532-B6A1-5C1C-D47E-A76350AC2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72885-4F70-454C-7F0C-E0D978C31E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EB56A-D270-564B-B099-45712D2104ED}" type="datetimeFigureOut">
              <a:rPr lang="en-US" smtClean="0"/>
              <a:t>9/9/25</a:t>
            </a:fld>
            <a:endParaRPr lang="en-US"/>
          </a:p>
        </p:txBody>
      </p:sp>
      <p:sp>
        <p:nvSpPr>
          <p:cNvPr id="5" name="Footer Placeholder 4">
            <a:extLst>
              <a:ext uri="{FF2B5EF4-FFF2-40B4-BE49-F238E27FC236}">
                <a16:creationId xmlns:a16="http://schemas.microsoft.com/office/drawing/2014/main" id="{DCB1E727-8183-2E0A-4320-0661FC3019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C56C1-0AAA-DB47-A729-1C1C09AE7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33E47-1A5F-D642-9C0B-A076CE607868}" type="slidenum">
              <a:rPr lang="en-US" smtClean="0"/>
              <a:t>‹#›</a:t>
            </a:fld>
            <a:endParaRPr lang="en-US"/>
          </a:p>
        </p:txBody>
      </p:sp>
    </p:spTree>
    <p:extLst>
      <p:ext uri="{BB962C8B-B14F-4D97-AF65-F5344CB8AC3E}">
        <p14:creationId xmlns:p14="http://schemas.microsoft.com/office/powerpoint/2010/main" val="39476182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tx1"/>
                </a:solidFill>
                <a:latin typeface="Work Sans"/>
                <a:ea typeface="Work Sans"/>
                <a:cs typeface="Work Sans"/>
                <a:sym typeface="Work Sans"/>
              </a:defRPr>
            </a:lvl1pPr>
            <a:lvl2pPr lvl="1" algn="r">
              <a:buNone/>
              <a:defRPr sz="1733">
                <a:solidFill>
                  <a:schemeClr val="tx1"/>
                </a:solidFill>
                <a:latin typeface="Work Sans"/>
                <a:ea typeface="Work Sans"/>
                <a:cs typeface="Work Sans"/>
                <a:sym typeface="Work Sans"/>
              </a:defRPr>
            </a:lvl2pPr>
            <a:lvl3pPr lvl="2" algn="r">
              <a:buNone/>
              <a:defRPr sz="1733">
                <a:solidFill>
                  <a:schemeClr val="tx1"/>
                </a:solidFill>
                <a:latin typeface="Work Sans"/>
                <a:ea typeface="Work Sans"/>
                <a:cs typeface="Work Sans"/>
                <a:sym typeface="Work Sans"/>
              </a:defRPr>
            </a:lvl3pPr>
            <a:lvl4pPr lvl="3" algn="r">
              <a:buNone/>
              <a:defRPr sz="1733">
                <a:solidFill>
                  <a:schemeClr val="tx1"/>
                </a:solidFill>
                <a:latin typeface="Work Sans"/>
                <a:ea typeface="Work Sans"/>
                <a:cs typeface="Work Sans"/>
                <a:sym typeface="Work Sans"/>
              </a:defRPr>
            </a:lvl4pPr>
            <a:lvl5pPr lvl="4" algn="r">
              <a:buNone/>
              <a:defRPr sz="1733">
                <a:solidFill>
                  <a:schemeClr val="tx1"/>
                </a:solidFill>
                <a:latin typeface="Work Sans"/>
                <a:ea typeface="Work Sans"/>
                <a:cs typeface="Work Sans"/>
                <a:sym typeface="Work Sans"/>
              </a:defRPr>
            </a:lvl5pPr>
            <a:lvl6pPr lvl="5" algn="r">
              <a:buNone/>
              <a:defRPr sz="1733">
                <a:solidFill>
                  <a:schemeClr val="tx1"/>
                </a:solidFill>
                <a:latin typeface="Work Sans"/>
                <a:ea typeface="Work Sans"/>
                <a:cs typeface="Work Sans"/>
                <a:sym typeface="Work Sans"/>
              </a:defRPr>
            </a:lvl6pPr>
            <a:lvl7pPr lvl="6" algn="r">
              <a:buNone/>
              <a:defRPr sz="1733">
                <a:solidFill>
                  <a:schemeClr val="tx1"/>
                </a:solidFill>
                <a:latin typeface="Work Sans"/>
                <a:ea typeface="Work Sans"/>
                <a:cs typeface="Work Sans"/>
                <a:sym typeface="Work Sans"/>
              </a:defRPr>
            </a:lvl7pPr>
            <a:lvl8pPr lvl="7" algn="r">
              <a:buNone/>
              <a:defRPr sz="1733">
                <a:solidFill>
                  <a:schemeClr val="tx1"/>
                </a:solidFill>
                <a:latin typeface="Work Sans"/>
                <a:ea typeface="Work Sans"/>
                <a:cs typeface="Work Sans"/>
                <a:sym typeface="Work Sans"/>
              </a:defRPr>
            </a:lvl8pPr>
            <a:lvl9pPr lvl="8" algn="r">
              <a:buNone/>
              <a:defRPr sz="1733">
                <a:solidFill>
                  <a:schemeClr val="tx1"/>
                </a:solidFill>
                <a:latin typeface="Work Sans"/>
                <a:ea typeface="Work Sans"/>
                <a:cs typeface="Work Sans"/>
                <a:sym typeface="Work Sans"/>
              </a:defRPr>
            </a:lvl9pPr>
          </a:lstStyle>
          <a:p>
            <a:fld id="{00000000-1234-1234-1234-123412341234}" type="slidenum">
              <a:rPr lang="en" smtClean="0"/>
              <a:pPr/>
              <a:t>‹#›</a:t>
            </a:fld>
            <a:endParaRPr lang="en"/>
          </a:p>
        </p:txBody>
      </p:sp>
      <p:sp>
        <p:nvSpPr>
          <p:cNvPr id="52" name="Google Shape;52;p13"/>
          <p:cNvSpPr txBox="1">
            <a:spLocks noGrp="1"/>
          </p:cNvSpPr>
          <p:nvPr>
            <p:ph type="title"/>
          </p:nvPr>
        </p:nvSpPr>
        <p:spPr>
          <a:xfrm>
            <a:off x="304800" y="297967"/>
            <a:ext cx="11582400" cy="3165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7200"/>
              <a:buFont typeface="Work Sans"/>
              <a:buNone/>
              <a:defRPr sz="7200">
                <a:solidFill>
                  <a:schemeClr val="lt1"/>
                </a:solidFill>
                <a:latin typeface="Work Sans"/>
                <a:ea typeface="Work Sans"/>
                <a:cs typeface="Work Sans"/>
                <a:sym typeface="Work Sans"/>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a:endParaRPr/>
          </a:p>
        </p:txBody>
      </p:sp>
      <p:sp>
        <p:nvSpPr>
          <p:cNvPr id="53" name="Google Shape;53;p13"/>
          <p:cNvSpPr txBox="1">
            <a:spLocks noGrp="1"/>
          </p:cNvSpPr>
          <p:nvPr>
            <p:ph type="body" idx="1"/>
          </p:nvPr>
        </p:nvSpPr>
        <p:spPr>
          <a:xfrm>
            <a:off x="304800" y="3879267"/>
            <a:ext cx="11582400" cy="2678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1pPr>
            <a:lvl2pPr marL="914400" lvl="1"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2pPr>
            <a:lvl3pPr marL="1371600" lvl="2"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3pPr>
            <a:lvl4pPr marL="1828800" lvl="3"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4pPr>
            <a:lvl5pPr marL="2286000" lvl="4"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5pPr>
            <a:lvl6pPr marL="2743200" lvl="5"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6pPr>
            <a:lvl7pPr marL="3200400" lvl="6"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7pPr>
            <a:lvl8pPr marL="3657600" lvl="7"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8pPr>
            <a:lvl9pPr marL="4114800" lvl="8" indent="-3175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39103979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61">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maqi.astro.umd.edu/"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hyperlink" Target="http://s2geometry.io/devguide/s2cell_hierarch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6.xml"/><Relationship Id="rId4" Type="http://schemas.openxmlformats.org/officeDocument/2006/relationships/hyperlink" Target="https://iawn.net/campaigns.s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438681-EBE1-E143-AE2C-59B119D5CA04}"/>
              </a:ext>
            </a:extLst>
          </p:cNvPr>
          <p:cNvSpPr txBox="1"/>
          <p:nvPr/>
        </p:nvSpPr>
        <p:spPr>
          <a:xfrm>
            <a:off x="2214648" y="6283483"/>
            <a:ext cx="5879072" cy="338554"/>
          </a:xfrm>
          <a:prstGeom prst="rect">
            <a:avLst/>
          </a:prstGeom>
          <a:noFill/>
        </p:spPr>
        <p:txBody>
          <a:bodyPr wrap="square" rtlCol="0">
            <a:spAutoFit/>
          </a:bodyPr>
          <a:lstStyle/>
          <a:p>
            <a:pPr algn="ctr"/>
            <a:r>
              <a:rPr lang="en-US" sz="1600" b="1" i="1" dirty="0">
                <a:latin typeface="Arial" panose="020B0604020202020204" pitchFamily="34" charset="0"/>
                <a:cs typeface="Arial" panose="020B0604020202020204" pitchFamily="34" charset="0"/>
              </a:rPr>
              <a:t>Authors: The SBN Team.</a:t>
            </a:r>
            <a:endParaRPr lang="en-US" sz="1600"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916B76C-1F1A-3F40-B6B9-FCEBBACF9B74}"/>
              </a:ext>
            </a:extLst>
          </p:cNvPr>
          <p:cNvSpPr txBox="1"/>
          <p:nvPr/>
        </p:nvSpPr>
        <p:spPr>
          <a:xfrm>
            <a:off x="0" y="223452"/>
            <a:ext cx="10308368" cy="1323439"/>
          </a:xfrm>
          <a:prstGeom prst="rect">
            <a:avLst/>
          </a:prstGeom>
          <a:noFill/>
        </p:spPr>
        <p:txBody>
          <a:bodyPr wrap="square" rtlCol="0">
            <a:spAutoFit/>
          </a:bodyPr>
          <a:lstStyle/>
          <a:p>
            <a:r>
              <a:rPr lang="en-US" sz="3200" b="1" dirty="0">
                <a:solidFill>
                  <a:srgbClr val="FFD520"/>
                </a:solidFill>
                <a:latin typeface="Arial" panose="020B0604020202020204" pitchFamily="34" charset="0"/>
                <a:cs typeface="Arial" panose="020B0604020202020204" pitchFamily="34" charset="0"/>
              </a:rPr>
              <a:t>2025 </a:t>
            </a:r>
            <a:r>
              <a:rPr lang="en-US" sz="3200" b="1" dirty="0" err="1">
                <a:solidFill>
                  <a:srgbClr val="FFD520"/>
                </a:solidFill>
                <a:latin typeface="Arial" panose="020B0604020202020204" pitchFamily="34" charset="0"/>
                <a:cs typeface="Arial" panose="020B0604020202020204" pitchFamily="34" charset="0"/>
              </a:rPr>
              <a:t>SmUG</a:t>
            </a:r>
            <a:r>
              <a:rPr lang="en-US" sz="3200" b="1" dirty="0">
                <a:solidFill>
                  <a:srgbClr val="FFD520"/>
                </a:solidFill>
                <a:latin typeface="Arial" panose="020B0604020202020204" pitchFamily="34" charset="0"/>
                <a:cs typeface="Arial" panose="020B0604020202020204" pitchFamily="34" charset="0"/>
              </a:rPr>
              <a:t> Update</a:t>
            </a:r>
          </a:p>
          <a:p>
            <a:r>
              <a:rPr lang="en-US" sz="2400" dirty="0">
                <a:latin typeface="Arial" panose="020B0604020202020204" pitchFamily="34" charset="0"/>
                <a:cs typeface="Arial" panose="020B0604020202020204" pitchFamily="34" charset="0"/>
              </a:rPr>
              <a:t>The NASA Planetary Data System’s Small Bodies Node – </a:t>
            </a:r>
          </a:p>
          <a:p>
            <a:r>
              <a:rPr lang="en-US" sz="2400" dirty="0">
                <a:latin typeface="Arial" panose="020B0604020202020204" pitchFamily="34" charset="0"/>
                <a:cs typeface="Arial" panose="020B0604020202020204" pitchFamily="34" charset="0"/>
              </a:rPr>
              <a:t>Overview &amp;  Services</a:t>
            </a:r>
          </a:p>
        </p:txBody>
      </p:sp>
      <p:pic>
        <p:nvPicPr>
          <p:cNvPr id="12" name="Picture 11" descr="Text&#10;&#10;Description automatically generated">
            <a:extLst>
              <a:ext uri="{FF2B5EF4-FFF2-40B4-BE49-F238E27FC236}">
                <a16:creationId xmlns:a16="http://schemas.microsoft.com/office/drawing/2014/main" id="{1A78EEAE-1F1A-FB4F-BCC2-83181DDB8D99}"/>
              </a:ext>
            </a:extLst>
          </p:cNvPr>
          <p:cNvPicPr>
            <a:picLocks noChangeAspect="1"/>
          </p:cNvPicPr>
          <p:nvPr/>
        </p:nvPicPr>
        <p:blipFill>
          <a:blip r:embed="rId3"/>
          <a:stretch>
            <a:fillRect/>
          </a:stretch>
        </p:blipFill>
        <p:spPr>
          <a:xfrm>
            <a:off x="10215153" y="792807"/>
            <a:ext cx="1818149" cy="509906"/>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B760C899-47E9-0E4C-BA90-8C1EB02E65C1}"/>
              </a:ext>
            </a:extLst>
          </p:cNvPr>
          <p:cNvPicPr>
            <a:picLocks noChangeAspect="1"/>
          </p:cNvPicPr>
          <p:nvPr/>
        </p:nvPicPr>
        <p:blipFill>
          <a:blip r:embed="rId4"/>
          <a:stretch>
            <a:fillRect/>
          </a:stretch>
        </p:blipFill>
        <p:spPr>
          <a:xfrm>
            <a:off x="10692846" y="2077011"/>
            <a:ext cx="862763" cy="862763"/>
          </a:xfrm>
          <a:prstGeom prst="rect">
            <a:avLst/>
          </a:prstGeom>
        </p:spPr>
      </p:pic>
      <p:pic>
        <p:nvPicPr>
          <p:cNvPr id="18" name="Picture 17" descr="Logo&#10;&#10;Description automatically generated">
            <a:extLst>
              <a:ext uri="{FF2B5EF4-FFF2-40B4-BE49-F238E27FC236}">
                <a16:creationId xmlns:a16="http://schemas.microsoft.com/office/drawing/2014/main" id="{B7E4F253-8072-2F4F-8B24-F9EE69ABC72E}"/>
              </a:ext>
            </a:extLst>
          </p:cNvPr>
          <p:cNvPicPr>
            <a:picLocks noChangeAspect="1"/>
          </p:cNvPicPr>
          <p:nvPr/>
        </p:nvPicPr>
        <p:blipFill>
          <a:blip r:embed="rId5"/>
          <a:stretch>
            <a:fillRect/>
          </a:stretch>
        </p:blipFill>
        <p:spPr>
          <a:xfrm>
            <a:off x="10514712" y="3714072"/>
            <a:ext cx="1219031" cy="725301"/>
          </a:xfrm>
          <a:prstGeom prst="rect">
            <a:avLst/>
          </a:prstGeom>
        </p:spPr>
      </p:pic>
      <p:pic>
        <p:nvPicPr>
          <p:cNvPr id="22" name="Picture 21" descr="Logo&#10;&#10;Description automatically generated">
            <a:extLst>
              <a:ext uri="{FF2B5EF4-FFF2-40B4-BE49-F238E27FC236}">
                <a16:creationId xmlns:a16="http://schemas.microsoft.com/office/drawing/2014/main" id="{7F07F6A3-849A-444C-899B-267777402E20}"/>
              </a:ext>
            </a:extLst>
          </p:cNvPr>
          <p:cNvPicPr>
            <a:picLocks noChangeAspect="1"/>
          </p:cNvPicPr>
          <p:nvPr/>
        </p:nvPicPr>
        <p:blipFill>
          <a:blip r:embed="rId6"/>
          <a:stretch>
            <a:fillRect/>
          </a:stretch>
        </p:blipFill>
        <p:spPr>
          <a:xfrm>
            <a:off x="10707175" y="5213672"/>
            <a:ext cx="834105" cy="834105"/>
          </a:xfrm>
          <a:prstGeom prst="rect">
            <a:avLst/>
          </a:prstGeom>
        </p:spPr>
      </p:pic>
      <p:cxnSp>
        <p:nvCxnSpPr>
          <p:cNvPr id="24" name="Straight Connector 23">
            <a:extLst>
              <a:ext uri="{FF2B5EF4-FFF2-40B4-BE49-F238E27FC236}">
                <a16:creationId xmlns:a16="http://schemas.microsoft.com/office/drawing/2014/main" id="{A8F9DF63-8D99-C348-B1F3-59003B78ADBF}"/>
              </a:ext>
            </a:extLst>
          </p:cNvPr>
          <p:cNvCxnSpPr/>
          <p:nvPr/>
        </p:nvCxnSpPr>
        <p:spPr>
          <a:xfrm>
            <a:off x="10108277" y="571804"/>
            <a:ext cx="0" cy="57962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007DD21-2A57-1049-A1E7-4B7C199E7D19}"/>
              </a:ext>
            </a:extLst>
          </p:cNvPr>
          <p:cNvPicPr>
            <a:picLocks noChangeAspect="1"/>
          </p:cNvPicPr>
          <p:nvPr/>
        </p:nvPicPr>
        <p:blipFill>
          <a:blip r:embed="rId7"/>
          <a:stretch>
            <a:fillRect/>
          </a:stretch>
        </p:blipFill>
        <p:spPr>
          <a:xfrm>
            <a:off x="2603811" y="1705732"/>
            <a:ext cx="5257793" cy="3940773"/>
          </a:xfrm>
          <a:prstGeom prst="rect">
            <a:avLst/>
          </a:prstGeom>
        </p:spPr>
      </p:pic>
      <p:sp>
        <p:nvSpPr>
          <p:cNvPr id="15" name="TextBox 14">
            <a:extLst>
              <a:ext uri="{FF2B5EF4-FFF2-40B4-BE49-F238E27FC236}">
                <a16:creationId xmlns:a16="http://schemas.microsoft.com/office/drawing/2014/main" id="{E71DC8FB-D147-964B-977C-262B457F1490}"/>
              </a:ext>
            </a:extLst>
          </p:cNvPr>
          <p:cNvSpPr txBox="1"/>
          <p:nvPr/>
        </p:nvSpPr>
        <p:spPr>
          <a:xfrm>
            <a:off x="4142344" y="1892345"/>
            <a:ext cx="2838321" cy="338554"/>
          </a:xfrm>
          <a:prstGeom prst="rect">
            <a:avLst/>
          </a:prstGeom>
          <a:noFill/>
        </p:spPr>
        <p:txBody>
          <a:bodyPr wrap="square" rtlCol="0">
            <a:spAutoFit/>
          </a:bodyPr>
          <a:lstStyle/>
          <a:p>
            <a:r>
              <a:rPr lang="en-US" sz="1600" dirty="0" err="1">
                <a:solidFill>
                  <a:srgbClr val="E03A3E"/>
                </a:solidFill>
              </a:rPr>
              <a:t>DonaldJohanson</a:t>
            </a:r>
            <a:r>
              <a:rPr lang="en-US" sz="1600" dirty="0">
                <a:solidFill>
                  <a:srgbClr val="E03A3E"/>
                </a:solidFill>
              </a:rPr>
              <a:t> L’LORRI data.</a:t>
            </a:r>
          </a:p>
        </p:txBody>
      </p:sp>
    </p:spTree>
    <p:extLst>
      <p:ext uri="{BB962C8B-B14F-4D97-AF65-F5344CB8AC3E}">
        <p14:creationId xmlns:p14="http://schemas.microsoft.com/office/powerpoint/2010/main" val="281181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t>In Brief:</a:t>
            </a:r>
            <a:endParaRPr dirty="0"/>
          </a:p>
        </p:txBody>
      </p:sp>
      <p:sp>
        <p:nvSpPr>
          <p:cNvPr id="66" name="Google Shape;66;p14"/>
          <p:cNvSpPr txBox="1">
            <a:spLocks noGrp="1"/>
          </p:cNvSpPr>
          <p:nvPr>
            <p:ph type="body" idx="1"/>
          </p:nvPr>
        </p:nvSpPr>
        <p:spPr>
          <a:xfrm>
            <a:off x="415600" y="1536632"/>
            <a:ext cx="11360800" cy="5266937"/>
          </a:xfrm>
          <a:prstGeom prst="rect">
            <a:avLst/>
          </a:prstGeom>
        </p:spPr>
        <p:txBody>
          <a:bodyPr spcFirstLastPara="1" vert="horz" wrap="square" lIns="121900" tIns="121900" rIns="121900" bIns="121900" rtlCol="0" anchor="t" anchorCtr="0">
            <a:normAutofit fontScale="85000" lnSpcReduction="20000"/>
          </a:bodyPr>
          <a:lstStyle/>
          <a:p>
            <a:pPr marL="118531" indent="0">
              <a:buSzPts val="2200"/>
              <a:buNone/>
            </a:pPr>
            <a:r>
              <a:rPr lang="en" sz="2933" dirty="0"/>
              <a:t>Capabilities:</a:t>
            </a:r>
          </a:p>
          <a:p>
            <a:pPr indent="-491054">
              <a:buSzPts val="2200"/>
              <a:buChar char="-"/>
            </a:pPr>
            <a:r>
              <a:rPr lang="en" sz="2933" dirty="0"/>
              <a:t>People want to do SQL</a:t>
            </a:r>
            <a:endParaRPr sz="2933" dirty="0"/>
          </a:p>
          <a:p>
            <a:pPr lvl="1" indent="-457189">
              <a:buSzPts val="1800"/>
              <a:buChar char="-"/>
            </a:pPr>
            <a:r>
              <a:rPr lang="en" dirty="0"/>
              <a:t>(Blackbox: we’ll give you a </a:t>
            </a:r>
            <a:r>
              <a:rPr lang="en" dirty="0" err="1"/>
              <a:t>postgresql</a:t>
            </a:r>
            <a:r>
              <a:rPr lang="en" dirty="0"/>
              <a:t> host, read-only user &amp; password)</a:t>
            </a:r>
            <a:endParaRPr dirty="0"/>
          </a:p>
          <a:p>
            <a:pPr indent="-491054">
              <a:buSzPts val="2200"/>
              <a:buChar char="-"/>
            </a:pPr>
            <a:r>
              <a:rPr lang="en" sz="2933" dirty="0"/>
              <a:t>API</a:t>
            </a:r>
            <a:endParaRPr sz="2933" dirty="0"/>
          </a:p>
          <a:p>
            <a:pPr indent="-491054">
              <a:buSzPts val="2200"/>
              <a:buChar char="-"/>
            </a:pPr>
            <a:r>
              <a:rPr lang="en" sz="2933" dirty="0"/>
              <a:t>GUI interface</a:t>
            </a:r>
          </a:p>
          <a:p>
            <a:pPr marL="118531" indent="0">
              <a:buSzPts val="2200"/>
              <a:buNone/>
            </a:pPr>
            <a:endParaRPr lang="en" sz="2933" dirty="0"/>
          </a:p>
          <a:p>
            <a:pPr marL="118531" indent="0">
              <a:buSzPts val="2200"/>
              <a:buNone/>
            </a:pPr>
            <a:r>
              <a:rPr lang="en" sz="2933" dirty="0"/>
              <a:t>Limitations:</a:t>
            </a:r>
          </a:p>
          <a:p>
            <a:pPr indent="-491054">
              <a:buSzPts val="2200"/>
              <a:buChar char="-"/>
            </a:pPr>
            <a:r>
              <a:rPr lang="en-US" sz="2933" dirty="0"/>
              <a:t>Limited short queries</a:t>
            </a:r>
          </a:p>
          <a:p>
            <a:pPr indent="-491054">
              <a:buSzPts val="2200"/>
              <a:buChar char="-"/>
            </a:pPr>
            <a:r>
              <a:rPr lang="en-US" sz="2933" dirty="0"/>
              <a:t>Won’t let user make infinite queries</a:t>
            </a:r>
          </a:p>
          <a:p>
            <a:pPr indent="-491054">
              <a:buSzPts val="2200"/>
              <a:buChar char="-"/>
            </a:pPr>
            <a:r>
              <a:rPr lang="en-US" sz="2933" dirty="0"/>
              <a:t>Won’t let user write to DB</a:t>
            </a:r>
          </a:p>
          <a:p>
            <a:pPr marL="118531" indent="0">
              <a:buSzPts val="2200"/>
              <a:buNone/>
            </a:pPr>
            <a:endParaRPr lang="en-US" sz="2933" dirty="0"/>
          </a:p>
          <a:p>
            <a:pPr marL="118531" indent="0">
              <a:buSzPts val="2200"/>
              <a:buNone/>
            </a:pPr>
            <a:r>
              <a:rPr lang="en" sz="3300" b="1" dirty="0"/>
              <a:t>Questions for the </a:t>
            </a:r>
            <a:r>
              <a:rPr lang="en" sz="3300" b="1" dirty="0" err="1"/>
              <a:t>SmUG</a:t>
            </a:r>
            <a:r>
              <a:rPr lang="en" sz="3300" b="1" dirty="0"/>
              <a:t>:</a:t>
            </a:r>
          </a:p>
          <a:p>
            <a:pPr marL="118531" indent="0">
              <a:buSzPts val="2200"/>
              <a:buNone/>
            </a:pPr>
            <a:endParaRPr lang="en" sz="2933" b="1" dirty="0"/>
          </a:p>
          <a:p>
            <a:pPr marL="118531" indent="0">
              <a:buSzPts val="2200"/>
              <a:buNone/>
            </a:pPr>
            <a:r>
              <a:rPr lang="en" sz="2933" b="1" i="1" dirty="0">
                <a:solidFill>
                  <a:srgbClr val="03A99D"/>
                </a:solidFill>
              </a:rPr>
              <a:t>Is the time-out too strict?</a:t>
            </a:r>
          </a:p>
          <a:p>
            <a:pPr marL="118531" indent="0">
              <a:buSzPts val="2200"/>
              <a:buNone/>
            </a:pPr>
            <a:endParaRPr lang="en" sz="2933" b="1" i="1" dirty="0">
              <a:solidFill>
                <a:srgbClr val="03A99D"/>
              </a:solidFill>
            </a:endParaRPr>
          </a:p>
          <a:p>
            <a:pPr marL="118531" indent="0">
              <a:buSzPts val="2200"/>
              <a:buNone/>
            </a:pPr>
            <a:r>
              <a:rPr lang="en" sz="2933" b="1" i="1" dirty="0">
                <a:solidFill>
                  <a:srgbClr val="03A99D"/>
                </a:solidFill>
              </a:rPr>
              <a:t>What is a common Query example you’d like to know how to do?</a:t>
            </a:r>
            <a:br>
              <a:rPr lang="en" sz="2933" b="1" i="1" dirty="0">
                <a:solidFill>
                  <a:srgbClr val="03A99D"/>
                </a:solidFill>
              </a:rPr>
            </a:br>
            <a:endParaRPr sz="2933" b="1" i="1" dirty="0">
              <a:solidFill>
                <a:srgbClr val="03A99D"/>
              </a:solidFill>
            </a:endParaRPr>
          </a:p>
        </p:txBody>
      </p:sp>
      <p:sp>
        <p:nvSpPr>
          <p:cNvPr id="4" name="TextBox 3">
            <a:extLst>
              <a:ext uri="{FF2B5EF4-FFF2-40B4-BE49-F238E27FC236}">
                <a16:creationId xmlns:a16="http://schemas.microsoft.com/office/drawing/2014/main" id="{EA04F575-9DB4-E340-950C-E624C49F34B7}"/>
              </a:ext>
            </a:extLst>
          </p:cNvPr>
          <p:cNvSpPr txBox="1"/>
          <p:nvPr/>
        </p:nvSpPr>
        <p:spPr>
          <a:xfrm>
            <a:off x="2286000" y="134203"/>
            <a:ext cx="4855029" cy="369332"/>
          </a:xfrm>
          <a:prstGeom prst="rect">
            <a:avLst/>
          </a:prstGeom>
          <a:noFill/>
          <a:ln>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MAQI – The MPC DB Open Query Tool</a:t>
            </a:r>
          </a:p>
        </p:txBody>
      </p:sp>
      <p:sp>
        <p:nvSpPr>
          <p:cNvPr id="2" name="TextBox 1">
            <a:extLst>
              <a:ext uri="{FF2B5EF4-FFF2-40B4-BE49-F238E27FC236}">
                <a16:creationId xmlns:a16="http://schemas.microsoft.com/office/drawing/2014/main" id="{72381ED8-694A-8945-9116-CEE819753D42}"/>
              </a:ext>
            </a:extLst>
          </p:cNvPr>
          <p:cNvSpPr txBox="1"/>
          <p:nvPr/>
        </p:nvSpPr>
        <p:spPr>
          <a:xfrm>
            <a:off x="6977743" y="987635"/>
            <a:ext cx="4365172" cy="369332"/>
          </a:xfrm>
          <a:prstGeom prst="rect">
            <a:avLst/>
          </a:prstGeom>
          <a:noFill/>
        </p:spPr>
        <p:txBody>
          <a:bodyPr wrap="square" rtlCol="0">
            <a:spAutoFit/>
          </a:bodyPr>
          <a:lstStyle/>
          <a:p>
            <a:r>
              <a:rPr lang="en-US" dirty="0">
                <a:hlinkClick r:id="rId3"/>
              </a:rPr>
              <a:t>https://</a:t>
            </a:r>
            <a:r>
              <a:rPr lang="en-US" dirty="0" err="1">
                <a:hlinkClick r:id="rId3"/>
              </a:rPr>
              <a:t>maqi.astro.umd.edu</a:t>
            </a:r>
            <a:r>
              <a:rPr lang="en-US" dirty="0">
                <a:hlinkClick r:id="rId3"/>
              </a:rPr>
              <a: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0" y="-1678966"/>
            <a:ext cx="11469509" cy="8031068"/>
          </a:xfrm>
          <a:prstGeom prst="rect">
            <a:avLst/>
          </a:prstGeom>
          <a:noFill/>
          <a:ln>
            <a:noFill/>
          </a:ln>
        </p:spPr>
      </p:pic>
      <p:pic>
        <p:nvPicPr>
          <p:cNvPr id="88" name="Google Shape;88;p18"/>
          <p:cNvPicPr preferRelativeResize="0"/>
          <p:nvPr/>
        </p:nvPicPr>
        <p:blipFill>
          <a:blip r:embed="rId4">
            <a:alphaModFix/>
          </a:blip>
          <a:stretch>
            <a:fillRect/>
          </a:stretch>
        </p:blipFill>
        <p:spPr>
          <a:xfrm>
            <a:off x="1" y="-1678966"/>
            <a:ext cx="12192004" cy="8536967"/>
          </a:xfrm>
          <a:prstGeom prst="rect">
            <a:avLst/>
          </a:prstGeom>
          <a:noFill/>
          <a:ln>
            <a:noFill/>
          </a:ln>
        </p:spPr>
      </p:pic>
      <p:pic>
        <p:nvPicPr>
          <p:cNvPr id="89" name="Google Shape;89;p18"/>
          <p:cNvPicPr preferRelativeResize="0"/>
          <p:nvPr/>
        </p:nvPicPr>
        <p:blipFill rotWithShape="1">
          <a:blip r:embed="rId5">
            <a:alphaModFix/>
          </a:blip>
          <a:srcRect t="17969"/>
          <a:stretch/>
        </p:blipFill>
        <p:spPr>
          <a:xfrm>
            <a:off x="1" y="-144966"/>
            <a:ext cx="12192004" cy="7002967"/>
          </a:xfrm>
          <a:prstGeom prst="rect">
            <a:avLst/>
          </a:prstGeom>
          <a:noFill/>
          <a:ln>
            <a:noFill/>
          </a:ln>
        </p:spPr>
      </p:pic>
      <p:sp>
        <p:nvSpPr>
          <p:cNvPr id="2" name="TextBox 1">
            <a:extLst>
              <a:ext uri="{FF2B5EF4-FFF2-40B4-BE49-F238E27FC236}">
                <a16:creationId xmlns:a16="http://schemas.microsoft.com/office/drawing/2014/main" id="{9500E4F3-B5CD-874D-B46D-701535CB72BB}"/>
              </a:ext>
            </a:extLst>
          </p:cNvPr>
          <p:cNvSpPr txBox="1"/>
          <p:nvPr/>
        </p:nvSpPr>
        <p:spPr>
          <a:xfrm>
            <a:off x="4408714" y="0"/>
            <a:ext cx="4855029" cy="369332"/>
          </a:xfrm>
          <a:prstGeom prst="rect">
            <a:avLst/>
          </a:prstGeom>
          <a:noFill/>
          <a:ln>
            <a:solidFill>
              <a:schemeClr val="bg2"/>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MAQI – The MPC DB Open Query Tool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0" y="-1678966"/>
            <a:ext cx="11469509" cy="8031068"/>
          </a:xfrm>
          <a:prstGeom prst="rect">
            <a:avLst/>
          </a:prstGeom>
          <a:noFill/>
          <a:ln>
            <a:noFill/>
          </a:ln>
        </p:spPr>
      </p:pic>
      <p:pic>
        <p:nvPicPr>
          <p:cNvPr id="95" name="Google Shape;95;p19"/>
          <p:cNvPicPr preferRelativeResize="0"/>
          <p:nvPr/>
        </p:nvPicPr>
        <p:blipFill>
          <a:blip r:embed="rId4">
            <a:alphaModFix/>
          </a:blip>
          <a:stretch>
            <a:fillRect/>
          </a:stretch>
        </p:blipFill>
        <p:spPr>
          <a:xfrm>
            <a:off x="1" y="-1678966"/>
            <a:ext cx="12192004" cy="8536967"/>
          </a:xfrm>
          <a:prstGeom prst="rect">
            <a:avLst/>
          </a:prstGeom>
          <a:noFill/>
          <a:ln>
            <a:noFill/>
          </a:ln>
        </p:spPr>
      </p:pic>
      <p:sp>
        <p:nvSpPr>
          <p:cNvPr id="4" name="TextBox 3">
            <a:extLst>
              <a:ext uri="{FF2B5EF4-FFF2-40B4-BE49-F238E27FC236}">
                <a16:creationId xmlns:a16="http://schemas.microsoft.com/office/drawing/2014/main" id="{ECDAEF83-DDCC-4341-8C21-5A19B45FE0CA}"/>
              </a:ext>
            </a:extLst>
          </p:cNvPr>
          <p:cNvSpPr txBox="1"/>
          <p:nvPr/>
        </p:nvSpPr>
        <p:spPr>
          <a:xfrm>
            <a:off x="4408714" y="0"/>
            <a:ext cx="4855029" cy="369332"/>
          </a:xfrm>
          <a:prstGeom prst="rect">
            <a:avLst/>
          </a:prstGeom>
          <a:noFill/>
          <a:ln>
            <a:solidFill>
              <a:schemeClr val="bg2"/>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MAQI – The MPC DB Open Query Tool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i="1" dirty="0">
                <a:latin typeface="Arial" panose="020B0604020202020204" pitchFamily="34" charset="0"/>
                <a:cs typeface="Arial" panose="020B0604020202020204" pitchFamily="34" charset="0"/>
              </a:rPr>
              <a:t>MPEC Watch – Recent Upgrades</a:t>
            </a:r>
            <a:endParaRPr b="1" i="1" dirty="0">
              <a:latin typeface="Arial" panose="020B0604020202020204" pitchFamily="34" charset="0"/>
              <a:cs typeface="Arial" panose="020B0604020202020204" pitchFamily="34" charset="0"/>
            </a:endParaRPr>
          </a:p>
        </p:txBody>
      </p:sp>
      <p:sp>
        <p:nvSpPr>
          <p:cNvPr id="61" name="Google Shape;61;p14"/>
          <p:cNvSpPr txBox="1">
            <a:spLocks noGrp="1"/>
          </p:cNvSpPr>
          <p:nvPr>
            <p:ph type="body" idx="1"/>
          </p:nvPr>
        </p:nvSpPr>
        <p:spPr>
          <a:xfrm>
            <a:off x="415600" y="1536633"/>
            <a:ext cx="4731200" cy="4555200"/>
          </a:xfrm>
          <a:prstGeom prst="rect">
            <a:avLst/>
          </a:prstGeom>
        </p:spPr>
        <p:txBody>
          <a:bodyPr spcFirstLastPara="1" vert="horz" wrap="square" lIns="121900" tIns="121900" rIns="121900" bIns="121900" rtlCol="0" anchor="t" anchorCtr="0">
            <a:normAutofit/>
          </a:bodyPr>
          <a:lstStyle/>
          <a:p>
            <a:pPr>
              <a:buClr>
                <a:schemeClr val="dk1"/>
              </a:buClr>
            </a:pPr>
            <a:r>
              <a:rPr lang="en">
                <a:solidFill>
                  <a:schemeClr val="dk1"/>
                </a:solidFill>
              </a:rPr>
              <a:t>New (since Oct 2024):</a:t>
            </a:r>
            <a:endParaRPr>
              <a:solidFill>
                <a:schemeClr val="dk1"/>
              </a:solidFill>
            </a:endParaRPr>
          </a:p>
          <a:p>
            <a:pPr lvl="1" indent="-440256">
              <a:buClr>
                <a:schemeClr val="dk1"/>
              </a:buClr>
              <a:buSzPts val="1600"/>
            </a:pPr>
            <a:r>
              <a:rPr lang="en" sz="2133">
                <a:solidFill>
                  <a:schemeClr val="dk1"/>
                </a:solidFill>
              </a:rPr>
              <a:t>Survey tally pages</a:t>
            </a:r>
            <a:endParaRPr sz="2133">
              <a:solidFill>
                <a:schemeClr val="dk1"/>
              </a:solidFill>
            </a:endParaRPr>
          </a:p>
          <a:p>
            <a:pPr lvl="1" indent="-440256">
              <a:buClr>
                <a:schemeClr val="dk1"/>
              </a:buClr>
              <a:buSzPts val="1600"/>
            </a:pPr>
            <a:r>
              <a:rPr lang="en" sz="2133">
                <a:solidFill>
                  <a:schemeClr val="dk1"/>
                </a:solidFill>
              </a:rPr>
              <a:t>Stats of individual observers/measurers</a:t>
            </a:r>
            <a:endParaRPr sz="2133">
              <a:solidFill>
                <a:schemeClr val="dk1"/>
              </a:solidFill>
            </a:endParaRPr>
          </a:p>
          <a:p>
            <a:pPr lvl="1" indent="-440256">
              <a:buClr>
                <a:schemeClr val="dk1"/>
              </a:buClr>
              <a:buSzPts val="1600"/>
            </a:pPr>
            <a:r>
              <a:rPr lang="en" sz="2133">
                <a:solidFill>
                  <a:schemeClr val="dk1"/>
                </a:solidFill>
              </a:rPr>
              <a:t>Fixing typos and spelling errors (in MPEC Watch database; not at MPC)</a:t>
            </a:r>
            <a:endParaRPr sz="2133">
              <a:solidFill>
                <a:schemeClr val="dk1"/>
              </a:solidFill>
            </a:endParaRPr>
          </a:p>
          <a:p>
            <a:pPr>
              <a:buClr>
                <a:schemeClr val="dk1"/>
              </a:buClr>
            </a:pPr>
            <a:r>
              <a:rPr lang="en">
                <a:solidFill>
                  <a:schemeClr val="dk1"/>
                </a:solidFill>
              </a:rPr>
              <a:t>Being working on:</a:t>
            </a:r>
            <a:endParaRPr>
              <a:solidFill>
                <a:schemeClr val="dk1"/>
              </a:solidFill>
            </a:endParaRPr>
          </a:p>
          <a:p>
            <a:pPr lvl="1" indent="-440256">
              <a:buClr>
                <a:schemeClr val="dk1"/>
              </a:buClr>
              <a:buSzPts val="1600"/>
            </a:pPr>
            <a:r>
              <a:rPr lang="en" sz="2133">
                <a:solidFill>
                  <a:schemeClr val="dk1"/>
                </a:solidFill>
              </a:rPr>
              <a:t>A new table that contains object info (will support observatory-object query)</a:t>
            </a:r>
            <a:endParaRPr sz="2133">
              <a:solidFill>
                <a:schemeClr val="dk1"/>
              </a:solidFill>
            </a:endParaRPr>
          </a:p>
        </p:txBody>
      </p:sp>
      <p:pic>
        <p:nvPicPr>
          <p:cNvPr id="62" name="Google Shape;62;p14"/>
          <p:cNvPicPr preferRelativeResize="0"/>
          <p:nvPr/>
        </p:nvPicPr>
        <p:blipFill>
          <a:blip r:embed="rId3">
            <a:alphaModFix/>
          </a:blip>
          <a:stretch>
            <a:fillRect/>
          </a:stretch>
        </p:blipFill>
        <p:spPr>
          <a:xfrm>
            <a:off x="5146890" y="1536633"/>
            <a:ext cx="6718777" cy="455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1FE58-7E9E-A94B-B8F7-C7811ED2625D}"/>
              </a:ext>
            </a:extLst>
          </p:cNvPr>
          <p:cNvSpPr>
            <a:spLocks noGrp="1"/>
          </p:cNvSpPr>
          <p:nvPr>
            <p:ph type="title"/>
          </p:nvPr>
        </p:nvSpPr>
        <p:spPr>
          <a:xfrm>
            <a:off x="1008184" y="174032"/>
            <a:ext cx="10175631" cy="1111843"/>
          </a:xfrm>
        </p:spPr>
        <p:txBody>
          <a:bodyPr anchor="ctr">
            <a:normAutofit/>
          </a:bodyPr>
          <a:lstStyle/>
          <a:p>
            <a:pPr algn="ctr"/>
            <a:r>
              <a:rPr lang="en-US" sz="4000" u="sng" dirty="0">
                <a:solidFill>
                  <a:srgbClr val="23B572"/>
                </a:solidFill>
              </a:rPr>
              <a:t>Data Access</a:t>
            </a:r>
          </a:p>
        </p:txBody>
      </p:sp>
      <p:pic>
        <p:nvPicPr>
          <p:cNvPr id="7" name="Content Placeholder 6" descr="A screenshot of a computer&#10;&#10;Description automatically generated">
            <a:extLst>
              <a:ext uri="{FF2B5EF4-FFF2-40B4-BE49-F238E27FC236}">
                <a16:creationId xmlns:a16="http://schemas.microsoft.com/office/drawing/2014/main" id="{3ECBC364-F9F5-C444-9E5A-D9830748417C}"/>
              </a:ext>
            </a:extLst>
          </p:cNvPr>
          <p:cNvPicPr>
            <a:picLocks noChangeAspect="1"/>
          </p:cNvPicPr>
          <p:nvPr/>
        </p:nvPicPr>
        <p:blipFill>
          <a:blip r:embed="rId2"/>
          <a:stretch>
            <a:fillRect/>
          </a:stretch>
        </p:blipFill>
        <p:spPr>
          <a:xfrm>
            <a:off x="1262485" y="1285875"/>
            <a:ext cx="9987399" cy="5018668"/>
          </a:xfrm>
          <a:prstGeom prst="rect">
            <a:avLst/>
          </a:prstGeom>
        </p:spPr>
      </p:pic>
    </p:spTree>
    <p:extLst>
      <p:ext uri="{BB962C8B-B14F-4D97-AF65-F5344CB8AC3E}">
        <p14:creationId xmlns:p14="http://schemas.microsoft.com/office/powerpoint/2010/main" val="264449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1DE83-C02B-9644-B60D-76377F183616}"/>
              </a:ext>
            </a:extLst>
          </p:cNvPr>
          <p:cNvSpPr>
            <a:spLocks noGrp="1"/>
          </p:cNvSpPr>
          <p:nvPr>
            <p:ph type="title"/>
          </p:nvPr>
        </p:nvSpPr>
        <p:spPr/>
        <p:txBody>
          <a:bodyPr/>
          <a:lstStyle/>
          <a:p>
            <a:r>
              <a:rPr lang="en-US" dirty="0"/>
              <a:t>Surveys</a:t>
            </a:r>
          </a:p>
        </p:txBody>
      </p:sp>
      <p:sp>
        <p:nvSpPr>
          <p:cNvPr id="3" name="Text Placeholder 2">
            <a:extLst>
              <a:ext uri="{FF2B5EF4-FFF2-40B4-BE49-F238E27FC236}">
                <a16:creationId xmlns:a16="http://schemas.microsoft.com/office/drawing/2014/main" id="{A546B259-A044-BD45-9422-C139EE324ACB}"/>
              </a:ext>
            </a:extLst>
          </p:cNvPr>
          <p:cNvSpPr>
            <a:spLocks noGrp="1"/>
          </p:cNvSpPr>
          <p:nvPr>
            <p:ph type="body" idx="1"/>
          </p:nvPr>
        </p:nvSpPr>
        <p:spPr>
          <a:xfrm>
            <a:off x="6521390" y="1296995"/>
            <a:ext cx="5159828" cy="5322506"/>
          </a:xfrm>
        </p:spPr>
        <p:txBody>
          <a:bodyPr>
            <a:normAutofit/>
          </a:bodyPr>
          <a:lstStyle/>
          <a:p>
            <a:r>
              <a:rPr lang="en-US" sz="2000" dirty="0">
                <a:effectLst/>
                <a:latin typeface="+mn-lt"/>
                <a:ea typeface="Noto Sans Symbols"/>
                <a:cs typeface="Noto Sans Symbols"/>
              </a:rPr>
              <a:t>CSS Deliveries continue</a:t>
            </a:r>
          </a:p>
          <a:p>
            <a:pPr lvl="1"/>
            <a:r>
              <a:rPr lang="en-US" sz="1800" b="1" dirty="0">
                <a:latin typeface="+mn-lt"/>
                <a:ea typeface="Noto Sans Symbols"/>
                <a:cs typeface="Noto Sans Symbols"/>
              </a:rPr>
              <a:t>Regular Delivery to NASA managed Cloud</a:t>
            </a:r>
          </a:p>
          <a:p>
            <a:pPr lvl="1"/>
            <a:r>
              <a:rPr lang="en-US" sz="1600" dirty="0">
                <a:latin typeface="+mn-lt"/>
                <a:ea typeface="Noto Sans Symbols"/>
                <a:cs typeface="Noto Sans Symbols"/>
              </a:rPr>
              <a:t>238 TB Archived (over 4K telescope nights)</a:t>
            </a:r>
            <a:endParaRPr lang="en-US" sz="1600" dirty="0">
              <a:effectLst/>
              <a:latin typeface="+mn-lt"/>
              <a:ea typeface="Noto Sans Symbols"/>
              <a:cs typeface="Noto Sans Symbols"/>
            </a:endParaRPr>
          </a:p>
          <a:p>
            <a:pPr lvl="1"/>
            <a:r>
              <a:rPr lang="en-US" sz="1600" dirty="0">
                <a:latin typeface="+mn-lt"/>
                <a:ea typeface="Noto Sans Symbols"/>
                <a:cs typeface="Noto Sans Symbols"/>
              </a:rPr>
              <a:t>Included in CATCH with full-frame links</a:t>
            </a:r>
          </a:p>
          <a:p>
            <a:endParaRPr lang="en-US" sz="2000" dirty="0">
              <a:latin typeface="+mn-lt"/>
              <a:ea typeface="Noto Sans Symbols"/>
              <a:cs typeface="Noto Sans Symbols"/>
            </a:endParaRPr>
          </a:p>
          <a:p>
            <a:r>
              <a:rPr lang="en-US" sz="2000" dirty="0">
                <a:latin typeface="+mn-lt"/>
                <a:ea typeface="Noto Sans Symbols"/>
                <a:cs typeface="Noto Sans Symbols"/>
              </a:rPr>
              <a:t>ATLAS deliveries continue, 888TB (2K nights)  with access through CATCH.</a:t>
            </a:r>
          </a:p>
          <a:p>
            <a:pPr lvl="1"/>
            <a:r>
              <a:rPr lang="en-US" sz="1600" dirty="0">
                <a:latin typeface="+mn-lt"/>
                <a:ea typeface="Noto Sans Symbols"/>
                <a:cs typeface="Noto Sans Symbols"/>
              </a:rPr>
              <a:t>Possibly deliveries to NSSDCA by end of year</a:t>
            </a:r>
          </a:p>
          <a:p>
            <a:endParaRPr lang="en-US" sz="1900" dirty="0">
              <a:latin typeface="+mn-lt"/>
              <a:ea typeface="Noto Sans Symbols"/>
              <a:cs typeface="Noto Sans Symbols"/>
            </a:endParaRPr>
          </a:p>
          <a:p>
            <a:r>
              <a:rPr lang="en-US" sz="1900" dirty="0">
                <a:latin typeface="+mn-lt"/>
                <a:ea typeface="Noto Sans Symbols"/>
                <a:cs typeface="Noto Sans Symbols"/>
              </a:rPr>
              <a:t>Also have Spacewatch (32TB), NEAT (20TB), and LONEOS (13TB). NEAT Quest (50TB) is in lien correction. </a:t>
            </a:r>
            <a:endParaRPr lang="en-US" sz="1600" dirty="0">
              <a:latin typeface="+mn-lt"/>
              <a:ea typeface="Noto Sans Symbols"/>
              <a:cs typeface="Noto Sans Symbols"/>
            </a:endParaRPr>
          </a:p>
          <a:p>
            <a:endParaRPr lang="en-US" sz="1800" dirty="0">
              <a:effectLst/>
              <a:latin typeface="+mn-lt"/>
              <a:ea typeface="Noto Sans Symbols"/>
              <a:cs typeface="Noto Sans Symbols"/>
            </a:endParaRPr>
          </a:p>
          <a:p>
            <a:endParaRPr lang="en-US" dirty="0"/>
          </a:p>
        </p:txBody>
      </p:sp>
      <p:sp>
        <p:nvSpPr>
          <p:cNvPr id="6" name="TextBox 5">
            <a:extLst>
              <a:ext uri="{FF2B5EF4-FFF2-40B4-BE49-F238E27FC236}">
                <a16:creationId xmlns:a16="http://schemas.microsoft.com/office/drawing/2014/main" id="{2AF7B923-0392-7A45-B314-42CCDC16A507}"/>
              </a:ext>
            </a:extLst>
          </p:cNvPr>
          <p:cNvSpPr txBox="1"/>
          <p:nvPr/>
        </p:nvSpPr>
        <p:spPr>
          <a:xfrm>
            <a:off x="228600" y="5508172"/>
            <a:ext cx="48876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DEDEDE">
                    <a:lumMod val="50000"/>
                  </a:srgbClr>
                </a:solidFill>
                <a:effectLst/>
                <a:uLnTx/>
                <a:uFillTx/>
                <a:latin typeface="Public Sans Web"/>
                <a:ea typeface="+mn-ea"/>
                <a:cs typeface="Arial"/>
                <a:sym typeface="Arial"/>
              </a:rPr>
              <a:t>CSS cut out server test, Courtesy Kelley and </a:t>
            </a:r>
            <a:r>
              <a:rPr kumimoji="0" lang="en-US" sz="1400" b="0" i="0" u="none" strike="noStrike" kern="0" cap="none" spc="0" normalizeH="0" baseline="0" noProof="0" dirty="0" err="1">
                <a:ln>
                  <a:noFill/>
                </a:ln>
                <a:solidFill>
                  <a:srgbClr val="DEDEDE">
                    <a:lumMod val="50000"/>
                  </a:srgbClr>
                </a:solidFill>
                <a:effectLst/>
                <a:uLnTx/>
                <a:uFillTx/>
                <a:latin typeface="Public Sans Web"/>
                <a:ea typeface="+mn-ea"/>
                <a:cs typeface="Arial"/>
                <a:sym typeface="Arial"/>
              </a:rPr>
              <a:t>Darg</a:t>
            </a:r>
            <a:r>
              <a:rPr kumimoji="0" lang="en-US" sz="1400" b="0" i="0" u="none" strike="noStrike" kern="0" cap="none" spc="0" normalizeH="0" baseline="0" noProof="0" dirty="0">
                <a:ln>
                  <a:noFill/>
                </a:ln>
                <a:solidFill>
                  <a:srgbClr val="DEDEDE">
                    <a:lumMod val="50000"/>
                  </a:srgbClr>
                </a:solidFill>
                <a:effectLst/>
                <a:uLnTx/>
                <a:uFillTx/>
                <a:latin typeface="Public Sans Web"/>
                <a:ea typeface="+mn-ea"/>
                <a:cs typeface="Arial"/>
                <a:sym typeface="Arial"/>
              </a:rPr>
              <a:t> (SBN/Comets)</a:t>
            </a:r>
            <a:endParaRPr kumimoji="0" lang="en-US" sz="1400" b="0" i="0" u="none" strike="noStrike" kern="0" cap="none" spc="0" normalizeH="0" baseline="0" noProof="0" dirty="0">
              <a:ln>
                <a:noFill/>
              </a:ln>
              <a:solidFill>
                <a:srgbClr val="DEDEDE">
                  <a:lumMod val="50000"/>
                </a:srgbClr>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id="{740D71B0-ADA4-0A41-9C29-4920C10DD2C0}"/>
              </a:ext>
            </a:extLst>
          </p:cNvPr>
          <p:cNvPicPr>
            <a:picLocks noChangeAspect="1"/>
          </p:cNvPicPr>
          <p:nvPr/>
        </p:nvPicPr>
        <p:blipFill rotWithShape="1">
          <a:blip r:embed="rId2"/>
          <a:srcRect r="50000"/>
          <a:stretch/>
        </p:blipFill>
        <p:spPr>
          <a:xfrm>
            <a:off x="228600" y="1439469"/>
            <a:ext cx="6096000" cy="3979061"/>
          </a:xfrm>
          <a:prstGeom prst="rect">
            <a:avLst/>
          </a:prstGeom>
        </p:spPr>
      </p:pic>
      <p:sp>
        <p:nvSpPr>
          <p:cNvPr id="8" name="Title 1">
            <a:extLst>
              <a:ext uri="{FF2B5EF4-FFF2-40B4-BE49-F238E27FC236}">
                <a16:creationId xmlns:a16="http://schemas.microsoft.com/office/drawing/2014/main" id="{2D9104FF-E501-D243-8ACC-52F76DD87E5A}"/>
              </a:ext>
            </a:extLst>
          </p:cNvPr>
          <p:cNvSpPr txBox="1">
            <a:spLocks/>
          </p:cNvSpPr>
          <p:nvPr/>
        </p:nvSpPr>
        <p:spPr>
          <a:xfrm>
            <a:off x="5551716" y="185005"/>
            <a:ext cx="6250562" cy="9318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nSpc>
                <a:spcPct val="120000"/>
              </a:lnSpc>
            </a:pPr>
            <a:r>
              <a:rPr lang="en-US" sz="2400">
                <a:solidFill>
                  <a:srgbClr val="FFD520"/>
                </a:solidFill>
              </a:rPr>
              <a:t>SBN Archive Surveys:</a:t>
            </a:r>
            <a:br>
              <a:rPr lang="en-US" sz="2400">
                <a:solidFill>
                  <a:srgbClr val="FFD520"/>
                </a:solidFill>
              </a:rPr>
            </a:br>
            <a:r>
              <a:rPr lang="en-US" sz="2000" b="0"/>
              <a:t>Precovery &amp; Characterization Resource Base </a:t>
            </a:r>
            <a:endParaRPr lang="en-US" sz="2400" b="0" dirty="0"/>
          </a:p>
        </p:txBody>
      </p:sp>
      <p:sp>
        <p:nvSpPr>
          <p:cNvPr id="4" name="TextBox 3">
            <a:extLst>
              <a:ext uri="{FF2B5EF4-FFF2-40B4-BE49-F238E27FC236}">
                <a16:creationId xmlns:a16="http://schemas.microsoft.com/office/drawing/2014/main" id="{D79C117B-E143-3749-B1D6-0BC6CB3AF528}"/>
              </a:ext>
            </a:extLst>
          </p:cNvPr>
          <p:cNvSpPr txBox="1"/>
          <p:nvPr/>
        </p:nvSpPr>
        <p:spPr>
          <a:xfrm>
            <a:off x="6955971" y="5334000"/>
            <a:ext cx="4506686" cy="369332"/>
          </a:xfrm>
          <a:prstGeom prst="rect">
            <a:avLst/>
          </a:prstGeom>
          <a:noFill/>
        </p:spPr>
        <p:txBody>
          <a:bodyPr wrap="square" rtlCol="0">
            <a:spAutoFit/>
          </a:bodyPr>
          <a:lstStyle/>
          <a:p>
            <a:r>
              <a:rPr lang="en-US" b="1" dirty="0">
                <a:solidFill>
                  <a:srgbClr val="FFD520"/>
                </a:solidFill>
                <a:latin typeface="Tamil MN" pitchFamily="2" charset="0"/>
                <a:cs typeface="Tamil MN" pitchFamily="2" charset="0"/>
              </a:rPr>
              <a:t>~ 1.2 PB in Survey Data alone! </a:t>
            </a:r>
          </a:p>
        </p:txBody>
      </p:sp>
    </p:spTree>
    <p:extLst>
      <p:ext uri="{BB962C8B-B14F-4D97-AF65-F5344CB8AC3E}">
        <p14:creationId xmlns:p14="http://schemas.microsoft.com/office/powerpoint/2010/main" val="92851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6"/>
          <p:cNvPicPr preferRelativeResize="0"/>
          <p:nvPr/>
        </p:nvPicPr>
        <p:blipFill>
          <a:blip r:embed="rId3">
            <a:alphaModFix/>
          </a:blip>
          <a:stretch>
            <a:fillRect/>
          </a:stretch>
        </p:blipFill>
        <p:spPr>
          <a:xfrm>
            <a:off x="346267" y="203200"/>
            <a:ext cx="11499459" cy="645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8"/>
          <p:cNvPicPr preferRelativeResize="0"/>
          <p:nvPr/>
        </p:nvPicPr>
        <p:blipFill>
          <a:blip r:embed="rId3">
            <a:alphaModFix/>
          </a:blip>
          <a:stretch>
            <a:fillRect/>
          </a:stretch>
        </p:blipFill>
        <p:spPr>
          <a:xfrm>
            <a:off x="524453" y="541165"/>
            <a:ext cx="10990380" cy="6182065"/>
          </a:xfrm>
          <a:prstGeom prst="rect">
            <a:avLst/>
          </a:prstGeom>
          <a:noFill/>
          <a:ln>
            <a:noFill/>
          </a:ln>
        </p:spPr>
      </p:pic>
      <p:sp>
        <p:nvSpPr>
          <p:cNvPr id="395" name="Google Shape;395;p58"/>
          <p:cNvSpPr txBox="1">
            <a:spLocks noGrp="1"/>
          </p:cNvSpPr>
          <p:nvPr>
            <p:ph type="body" idx="1"/>
          </p:nvPr>
        </p:nvSpPr>
        <p:spPr>
          <a:xfrm>
            <a:off x="0" y="0"/>
            <a:ext cx="7998400" cy="653600"/>
          </a:xfrm>
          <a:prstGeom prst="rect">
            <a:avLst/>
          </a:prstGeom>
        </p:spPr>
        <p:txBody>
          <a:bodyPr spcFirstLastPara="1" wrap="square" lIns="121900" tIns="121900" rIns="121900" bIns="121900" anchor="ctr" anchorCtr="0">
            <a:noAutofit/>
          </a:bodyPr>
          <a:lstStyle/>
          <a:p>
            <a:pPr marL="0" indent="0"/>
            <a:r>
              <a:rPr lang="en"/>
              <a:t>38 million data products indexed by CATCH</a:t>
            </a:r>
            <a:endParaRPr/>
          </a:p>
          <a:p>
            <a:pPr marL="0" indent="0"/>
            <a:r>
              <a:rPr lang="en"/>
              <a:t>2025 July 25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3"/>
          <p:cNvSpPr txBox="1">
            <a:spLocks noGrp="1"/>
          </p:cNvSpPr>
          <p:nvPr>
            <p:ph type="title"/>
          </p:nvPr>
        </p:nvSpPr>
        <p:spPr>
          <a:xfrm>
            <a:off x="76333" y="446000"/>
            <a:ext cx="11886400" cy="1010800"/>
          </a:xfrm>
          <a:prstGeom prst="rect">
            <a:avLst/>
          </a:prstGeom>
        </p:spPr>
        <p:txBody>
          <a:bodyPr spcFirstLastPara="1" wrap="square" lIns="121900" tIns="121900" rIns="121900" bIns="121900" anchor="ctr" anchorCtr="0">
            <a:noAutofit/>
          </a:bodyPr>
          <a:lstStyle/>
          <a:p>
            <a:pPr algn="ctr"/>
            <a:r>
              <a:rPr lang="en" dirty="0"/>
              <a:t>CATCH Speed improvements</a:t>
            </a:r>
            <a:endParaRPr dirty="0"/>
          </a:p>
        </p:txBody>
      </p:sp>
      <p:sp>
        <p:nvSpPr>
          <p:cNvPr id="6" name="Google Shape;400;p59">
            <a:extLst>
              <a:ext uri="{FF2B5EF4-FFF2-40B4-BE49-F238E27FC236}">
                <a16:creationId xmlns:a16="http://schemas.microsoft.com/office/drawing/2014/main" id="{A398E6B5-985E-604F-9DD2-6AA0027B6F08}"/>
              </a:ext>
            </a:extLst>
          </p:cNvPr>
          <p:cNvSpPr txBox="1">
            <a:spLocks noGrp="1"/>
          </p:cNvSpPr>
          <p:nvPr>
            <p:ph type="body" idx="1"/>
          </p:nvPr>
        </p:nvSpPr>
        <p:spPr>
          <a:xfrm>
            <a:off x="1001486" y="1734381"/>
            <a:ext cx="4075541" cy="1363903"/>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dirty="0">
                <a:solidFill>
                  <a:srgbClr val="D9D9D9"/>
                </a:solidFill>
                <a:latin typeface="Roboto"/>
                <a:ea typeface="Roboto"/>
                <a:cs typeface="Roboto"/>
                <a:sym typeface="Roboto"/>
              </a:rPr>
              <a:t>Google's S2 library indexes the sky with a space-filling Hilbert curve.</a:t>
            </a:r>
            <a:endParaRPr sz="1300" dirty="0">
              <a:solidFill>
                <a:srgbClr val="D9D9D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300" dirty="0">
              <a:solidFill>
                <a:srgbClr val="D9D9D9"/>
              </a:solidFill>
              <a:latin typeface="Roboto"/>
              <a:ea typeface="Roboto"/>
              <a:cs typeface="Roboto"/>
              <a:sym typeface="Roboto"/>
            </a:endParaRPr>
          </a:p>
          <a:p>
            <a:pPr marL="0" lvl="0" indent="0" algn="l" rtl="0">
              <a:lnSpc>
                <a:spcPct val="115000"/>
              </a:lnSpc>
              <a:spcBef>
                <a:spcPts val="1200"/>
              </a:spcBef>
              <a:spcAft>
                <a:spcPts val="1200"/>
              </a:spcAft>
              <a:buNone/>
            </a:pPr>
            <a:r>
              <a:rPr lang="en" sz="1100" u="sng" dirty="0">
                <a:solidFill>
                  <a:srgbClr val="C9DAF8"/>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http://s2geometry.io/devguide/s2cell_hierarchy</a:t>
            </a:r>
            <a:endParaRPr sz="1100" dirty="0">
              <a:solidFill>
                <a:srgbClr val="C9DAF8"/>
              </a:solidFill>
              <a:latin typeface="Roboto"/>
              <a:ea typeface="Roboto"/>
              <a:cs typeface="Roboto"/>
              <a:sym typeface="Roboto"/>
            </a:endParaRPr>
          </a:p>
        </p:txBody>
      </p:sp>
      <p:pic>
        <p:nvPicPr>
          <p:cNvPr id="7" name="Google Shape;401;p59">
            <a:extLst>
              <a:ext uri="{FF2B5EF4-FFF2-40B4-BE49-F238E27FC236}">
                <a16:creationId xmlns:a16="http://schemas.microsoft.com/office/drawing/2014/main" id="{06A9C397-E3EE-E545-B531-A3117C52BB12}"/>
              </a:ext>
            </a:extLst>
          </p:cNvPr>
          <p:cNvPicPr preferRelativeResize="0"/>
          <p:nvPr/>
        </p:nvPicPr>
        <p:blipFill rotWithShape="1">
          <a:blip r:embed="rId4">
            <a:alphaModFix/>
          </a:blip>
          <a:srcRect l="13037" r="6284"/>
          <a:stretch/>
        </p:blipFill>
        <p:spPr>
          <a:xfrm>
            <a:off x="1364887" y="3635834"/>
            <a:ext cx="2227399" cy="2105683"/>
          </a:xfrm>
          <a:prstGeom prst="rect">
            <a:avLst/>
          </a:prstGeom>
          <a:noFill/>
          <a:ln>
            <a:noFill/>
          </a:ln>
        </p:spPr>
      </p:pic>
      <p:sp>
        <p:nvSpPr>
          <p:cNvPr id="8" name="Google Shape;402;p59">
            <a:extLst>
              <a:ext uri="{FF2B5EF4-FFF2-40B4-BE49-F238E27FC236}">
                <a16:creationId xmlns:a16="http://schemas.microsoft.com/office/drawing/2014/main" id="{F5E21F9F-6E7D-8642-9A18-96FA019B4B0F}"/>
              </a:ext>
            </a:extLst>
          </p:cNvPr>
          <p:cNvSpPr txBox="1"/>
          <p:nvPr/>
        </p:nvSpPr>
        <p:spPr>
          <a:xfrm>
            <a:off x="1077819" y="6013555"/>
            <a:ext cx="3298380" cy="697123"/>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solidFill>
                  <a:schemeClr val="lt1"/>
                </a:solidFill>
                <a:latin typeface="Roboto"/>
                <a:ea typeface="Roboto"/>
                <a:cs typeface="Roboto"/>
                <a:sym typeface="Roboto"/>
              </a:rPr>
              <a:t>S2 geometry</a:t>
            </a:r>
            <a:endParaRPr sz="2800" dirty="0">
              <a:solidFill>
                <a:schemeClr val="lt1"/>
              </a:solidFill>
              <a:latin typeface="Roboto"/>
              <a:ea typeface="Roboto"/>
              <a:cs typeface="Roboto"/>
              <a:sym typeface="Roboto"/>
            </a:endParaRPr>
          </a:p>
        </p:txBody>
      </p:sp>
      <p:grpSp>
        <p:nvGrpSpPr>
          <p:cNvPr id="5" name="Group 4">
            <a:extLst>
              <a:ext uri="{FF2B5EF4-FFF2-40B4-BE49-F238E27FC236}">
                <a16:creationId xmlns:a16="http://schemas.microsoft.com/office/drawing/2014/main" id="{2C76E19A-57BB-3B4C-BBC6-903A5580B0AB}"/>
              </a:ext>
            </a:extLst>
          </p:cNvPr>
          <p:cNvGrpSpPr/>
          <p:nvPr/>
        </p:nvGrpSpPr>
        <p:grpSpPr>
          <a:xfrm>
            <a:off x="4376199" y="2416333"/>
            <a:ext cx="6505263" cy="3831734"/>
            <a:chOff x="4376199" y="2416333"/>
            <a:chExt cx="6505263" cy="3831734"/>
          </a:xfrm>
        </p:grpSpPr>
        <p:graphicFrame>
          <p:nvGraphicFramePr>
            <p:cNvPr id="425" name="Google Shape;425;p63"/>
            <p:cNvGraphicFramePr/>
            <p:nvPr>
              <p:extLst>
                <p:ext uri="{D42A27DB-BD31-4B8C-83A1-F6EECF244321}">
                  <p14:modId xmlns:p14="http://schemas.microsoft.com/office/powerpoint/2010/main" val="3241109368"/>
                </p:ext>
              </p:extLst>
            </p:nvPr>
          </p:nvGraphicFramePr>
          <p:xfrm>
            <a:off x="6426628" y="3179401"/>
            <a:ext cx="4454834" cy="1925967"/>
          </p:xfrm>
          <a:graphic>
            <a:graphicData uri="http://schemas.openxmlformats.org/drawingml/2006/table">
              <a:tbl>
                <a:tblPr>
                  <a:noFill/>
                </a:tblPr>
                <a:tblGrid>
                  <a:gridCol w="1928567">
                    <a:extLst>
                      <a:ext uri="{9D8B030D-6E8A-4147-A177-3AD203B41FA5}">
                        <a16:colId xmlns:a16="http://schemas.microsoft.com/office/drawing/2014/main" val="20000"/>
                      </a:ext>
                    </a:extLst>
                  </a:gridCol>
                  <a:gridCol w="974367">
                    <a:extLst>
                      <a:ext uri="{9D8B030D-6E8A-4147-A177-3AD203B41FA5}">
                        <a16:colId xmlns:a16="http://schemas.microsoft.com/office/drawing/2014/main" val="20001"/>
                      </a:ext>
                    </a:extLst>
                  </a:gridCol>
                  <a:gridCol w="643633">
                    <a:extLst>
                      <a:ext uri="{9D8B030D-6E8A-4147-A177-3AD203B41FA5}">
                        <a16:colId xmlns:a16="http://schemas.microsoft.com/office/drawing/2014/main" val="20002"/>
                      </a:ext>
                    </a:extLst>
                  </a:gridCol>
                  <a:gridCol w="908267">
                    <a:extLst>
                      <a:ext uri="{9D8B030D-6E8A-4147-A177-3AD203B41FA5}">
                        <a16:colId xmlns:a16="http://schemas.microsoft.com/office/drawing/2014/main" val="20003"/>
                      </a:ext>
                    </a:extLst>
                  </a:gridCol>
                </a:tblGrid>
                <a:tr h="288500">
                  <a:tc rowSpan="2">
                    <a:txBody>
                      <a:bodyPr/>
                      <a:lstStyle/>
                      <a:p>
                        <a:pPr marL="0" lvl="0" indent="0" algn="ctr" rtl="0">
                          <a:spcBef>
                            <a:spcPts val="0"/>
                          </a:spcBef>
                          <a:spcAft>
                            <a:spcPts val="0"/>
                          </a:spcAft>
                          <a:buNone/>
                        </a:pPr>
                        <a:r>
                          <a:rPr lang="en" sz="1300" b="1">
                            <a:solidFill>
                              <a:srgbClr val="EFEFEF"/>
                            </a:solidFill>
                            <a:latin typeface="Roboto Mono"/>
                            <a:ea typeface="Roboto Mono"/>
                            <a:cs typeface="Roboto Mono"/>
                            <a:sym typeface="Roboto Mono"/>
                          </a:rPr>
                          <a:t>Target</a:t>
                        </a:r>
                        <a:endParaRPr sz="1300" b="1">
                          <a:solidFill>
                            <a:srgbClr val="EFEFEF"/>
                          </a:solidFill>
                          <a:latin typeface="Roboto Mono"/>
                          <a:ea typeface="Roboto Mono"/>
                          <a:cs typeface="Roboto Mono"/>
                          <a:sym typeface="Roboto Mono"/>
                        </a:endParaRPr>
                      </a:p>
                    </a:txBody>
                    <a:tcPr marL="60933" marR="60933" marT="24367" marB="60933"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34343"/>
                      </a:solidFill>
                    </a:tcPr>
                  </a:tc>
                  <a:tc rowSpan="2">
                    <a:txBody>
                      <a:bodyPr/>
                      <a:lstStyle/>
                      <a:p>
                        <a:pPr marL="0" lvl="0" indent="0" algn="ctr" rtl="0">
                          <a:spcBef>
                            <a:spcPts val="0"/>
                          </a:spcBef>
                          <a:spcAft>
                            <a:spcPts val="0"/>
                          </a:spcAft>
                          <a:buNone/>
                        </a:pPr>
                        <a:r>
                          <a:rPr lang="en" sz="1300" b="1">
                            <a:solidFill>
                              <a:srgbClr val="EFEFEF"/>
                            </a:solidFill>
                            <a:latin typeface="Roboto Mono"/>
                            <a:ea typeface="Roboto Mono"/>
                            <a:cs typeface="Roboto Mono"/>
                            <a:sym typeface="Roboto Mono"/>
                          </a:rPr>
                          <a:t>Results</a:t>
                        </a:r>
                        <a:endParaRPr sz="1300" b="1">
                          <a:solidFill>
                            <a:srgbClr val="EFEFEF"/>
                          </a:solidFill>
                          <a:latin typeface="Roboto Mono"/>
                          <a:ea typeface="Roboto Mono"/>
                          <a:cs typeface="Roboto Mono"/>
                          <a:sym typeface="Roboto Mono"/>
                        </a:endParaRPr>
                      </a:p>
                    </a:txBody>
                    <a:tcPr marL="60933" marR="60933" marT="24367" marB="60933"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34343"/>
                      </a:solidFill>
                    </a:tcPr>
                  </a:tc>
                  <a:tc gridSpan="2">
                    <a:txBody>
                      <a:bodyPr/>
                      <a:lstStyle/>
                      <a:p>
                        <a:pPr marL="0" lvl="0" indent="0" algn="ctr" rtl="0">
                          <a:spcBef>
                            <a:spcPts val="0"/>
                          </a:spcBef>
                          <a:spcAft>
                            <a:spcPts val="0"/>
                          </a:spcAft>
                          <a:buNone/>
                        </a:pPr>
                        <a:r>
                          <a:rPr lang="en" sz="1300" b="1">
                            <a:solidFill>
                              <a:srgbClr val="EFEFEF"/>
                            </a:solidFill>
                            <a:latin typeface="Roboto Mono"/>
                            <a:ea typeface="Roboto Mono"/>
                            <a:cs typeface="Roboto Mono"/>
                            <a:sym typeface="Roboto Mono"/>
                          </a:rPr>
                          <a:t>Time (s)</a:t>
                        </a:r>
                        <a:endParaRPr sz="1300" b="1">
                          <a:solidFill>
                            <a:srgbClr val="EFEFEF"/>
                          </a:solidFill>
                          <a:latin typeface="Roboto Mono"/>
                          <a:ea typeface="Roboto Mono"/>
                          <a:cs typeface="Roboto Mono"/>
                          <a:sym typeface="Roboto Mono"/>
                        </a:endParaRPr>
                      </a:p>
                    </a:txBody>
                    <a:tcPr marL="60933" marR="60933" marT="24367" marB="60933"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34343"/>
                      </a:solidFill>
                    </a:tcPr>
                  </a:tc>
                  <a:tc hMerge="1">
                    <a:txBody>
                      <a:bodyPr/>
                      <a:lstStyle/>
                      <a:p>
                        <a:endParaRPr lang="en-US"/>
                      </a:p>
                    </a:txBody>
                    <a:tcPr/>
                  </a:tc>
                  <a:extLst>
                    <a:ext uri="{0D108BD9-81ED-4DB2-BD59-A6C34878D82A}">
                      <a16:rowId xmlns:a16="http://schemas.microsoft.com/office/drawing/2014/main" val="10000"/>
                    </a:ext>
                  </a:extLst>
                </a:tr>
                <a:tr h="297933">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300" b="1">
                            <a:solidFill>
                              <a:srgbClr val="EFEFEF"/>
                            </a:solidFill>
                            <a:latin typeface="Roboto Mono"/>
                            <a:ea typeface="Roboto Mono"/>
                            <a:cs typeface="Roboto Mono"/>
                            <a:sym typeface="Roboto Mono"/>
                          </a:rPr>
                          <a:t>v3</a:t>
                        </a:r>
                        <a:endParaRPr sz="1300" b="1">
                          <a:solidFill>
                            <a:srgbClr val="EFEFEF"/>
                          </a:solidFill>
                          <a:latin typeface="Roboto Mono"/>
                          <a:ea typeface="Roboto Mono"/>
                          <a:cs typeface="Roboto Mono"/>
                          <a:sym typeface="Roboto Mono"/>
                        </a:endParaRPr>
                      </a:p>
                    </a:txBody>
                    <a:tcPr marL="60933" marR="60933" marT="24367" marB="60933"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34343"/>
                      </a:solidFill>
                    </a:tcPr>
                  </a:tc>
                  <a:tc>
                    <a:txBody>
                      <a:bodyPr/>
                      <a:lstStyle/>
                      <a:p>
                        <a:pPr marL="0" lvl="0" indent="0" algn="ctr" rtl="0">
                          <a:spcBef>
                            <a:spcPts val="0"/>
                          </a:spcBef>
                          <a:spcAft>
                            <a:spcPts val="0"/>
                          </a:spcAft>
                          <a:buNone/>
                        </a:pPr>
                        <a:r>
                          <a:rPr lang="en" sz="1300" b="1">
                            <a:solidFill>
                              <a:srgbClr val="EFEFEF"/>
                            </a:solidFill>
                            <a:latin typeface="Roboto Mono"/>
                            <a:ea typeface="Roboto Mono"/>
                            <a:cs typeface="Roboto Mono"/>
                            <a:sym typeface="Roboto Mono"/>
                          </a:rPr>
                          <a:t>v4-dev</a:t>
                        </a:r>
                        <a:endParaRPr sz="2500">
                          <a:solidFill>
                            <a:schemeClr val="dk1"/>
                          </a:solidFill>
                        </a:endParaRPr>
                      </a:p>
                    </a:txBody>
                    <a:tcPr marL="60933" marR="60933" marT="24367" marB="60933" anchor="b">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434343"/>
                      </a:solidFill>
                    </a:tcPr>
                  </a:tc>
                  <a:extLst>
                    <a:ext uri="{0D108BD9-81ED-4DB2-BD59-A6C34878D82A}">
                      <a16:rowId xmlns:a16="http://schemas.microsoft.com/office/drawing/2014/main" val="10001"/>
                    </a:ext>
                  </a:extLst>
                </a:tr>
                <a:tr h="329067">
                  <a:tc>
                    <a:txBody>
                      <a:bodyPr/>
                      <a:lstStyle/>
                      <a:p>
                        <a:pPr marL="0" lvl="0" indent="0" algn="l" rtl="0">
                          <a:spcBef>
                            <a:spcPts val="0"/>
                          </a:spcBef>
                          <a:spcAft>
                            <a:spcPts val="0"/>
                          </a:spcAft>
                          <a:buNone/>
                        </a:pPr>
                        <a:r>
                          <a:rPr lang="en" sz="1300">
                            <a:latin typeface="Roboto Mono"/>
                            <a:ea typeface="Roboto Mono"/>
                            <a:cs typeface="Roboto Mono"/>
                            <a:sym typeface="Roboto Mono"/>
                          </a:rPr>
                          <a:t>C/2001 Q4 (NEAT)</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dirty="0">
                            <a:latin typeface="Roboto Mono"/>
                            <a:ea typeface="Roboto Mono"/>
                            <a:cs typeface="Roboto Mono"/>
                            <a:sym typeface="Roboto Mono"/>
                          </a:rPr>
                          <a:t>3598</a:t>
                        </a:r>
                        <a:endParaRPr sz="1300" dirty="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281</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75</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44600">
                  <a:tc>
                    <a:txBody>
                      <a:bodyPr/>
                      <a:lstStyle/>
                      <a:p>
                        <a:pPr marL="0" lvl="0" indent="0" algn="l" rtl="0">
                          <a:spcBef>
                            <a:spcPts val="0"/>
                          </a:spcBef>
                          <a:spcAft>
                            <a:spcPts val="0"/>
                          </a:spcAft>
                          <a:buNone/>
                        </a:pPr>
                        <a:r>
                          <a:rPr lang="en" sz="1300">
                            <a:latin typeface="Roboto Mono"/>
                            <a:ea typeface="Roboto Mono"/>
                            <a:cs typeface="Roboto Mono"/>
                            <a:sym typeface="Roboto Mono"/>
                          </a:rPr>
                          <a:t>(65803) Didymos</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3161</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472</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209</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44600">
                  <a:tc>
                    <a:txBody>
                      <a:bodyPr/>
                      <a:lstStyle/>
                      <a:p>
                        <a:pPr marL="0" lvl="0" indent="0" algn="l" rtl="0">
                          <a:spcBef>
                            <a:spcPts val="0"/>
                          </a:spcBef>
                          <a:spcAft>
                            <a:spcPts val="0"/>
                          </a:spcAft>
                          <a:buNone/>
                        </a:pPr>
                        <a:r>
                          <a:rPr lang="en" sz="1300">
                            <a:latin typeface="Roboto Mono"/>
                            <a:ea typeface="Roboto Mono"/>
                            <a:cs typeface="Roboto Mono"/>
                            <a:sym typeface="Roboto Mono"/>
                          </a:rPr>
                          <a:t>2024 XA</a:t>
                        </a:r>
                        <a:r>
                          <a:rPr lang="en" sz="1300" baseline="30000">
                            <a:latin typeface="Roboto Mono"/>
                            <a:ea typeface="Roboto Mono"/>
                            <a:cs typeface="Roboto Mono"/>
                            <a:sym typeface="Roboto Mono"/>
                          </a:rPr>
                          <a:t>*</a:t>
                        </a:r>
                        <a:endParaRPr sz="1300" baseline="300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dirty="0">
                            <a:latin typeface="Roboto Mono"/>
                            <a:ea typeface="Roboto Mono"/>
                            <a:cs typeface="Roboto Mono"/>
                            <a:sym typeface="Roboto Mono"/>
                          </a:rPr>
                          <a:t>264</a:t>
                        </a:r>
                        <a:endParaRPr sz="1300" dirty="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42</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10</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21267">
                  <a:tc>
                    <a:txBody>
                      <a:bodyPr/>
                      <a:lstStyle/>
                      <a:p>
                        <a:pPr marL="0" lvl="0" indent="0" algn="l" rtl="0">
                          <a:spcBef>
                            <a:spcPts val="0"/>
                          </a:spcBef>
                          <a:spcAft>
                            <a:spcPts val="0"/>
                          </a:spcAft>
                          <a:buNone/>
                        </a:pPr>
                        <a:r>
                          <a:rPr lang="en" sz="1300">
                            <a:latin typeface="Roboto Mono"/>
                            <a:ea typeface="Roboto Mono"/>
                            <a:cs typeface="Roboto Mono"/>
                            <a:sym typeface="Roboto Mono"/>
                          </a:rPr>
                          <a:t>M31</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3310</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latin typeface="Roboto Mono"/>
                            <a:ea typeface="Roboto Mono"/>
                            <a:cs typeface="Roboto Mono"/>
                            <a:sym typeface="Roboto Mono"/>
                          </a:rPr>
                          <a:t>63</a:t>
                        </a:r>
                        <a:endParaRPr sz="130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dirty="0">
                            <a:latin typeface="Roboto Mono"/>
                            <a:ea typeface="Roboto Mono"/>
                            <a:cs typeface="Roboto Mono"/>
                            <a:sym typeface="Roboto Mono"/>
                          </a:rPr>
                          <a:t>1</a:t>
                        </a:r>
                        <a:endParaRPr sz="1300" dirty="0">
                          <a:latin typeface="Roboto Mono"/>
                          <a:ea typeface="Roboto Mono"/>
                          <a:cs typeface="Roboto Mono"/>
                          <a:sym typeface="Roboto Mono"/>
                        </a:endParaRPr>
                      </a:p>
                    </a:txBody>
                    <a:tcPr marL="60933" marR="60933" marT="60933" marB="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sp>
          <p:nvSpPr>
            <p:cNvPr id="426" name="Google Shape;426;p63"/>
            <p:cNvSpPr txBox="1"/>
            <p:nvPr/>
          </p:nvSpPr>
          <p:spPr>
            <a:xfrm>
              <a:off x="6426476" y="5143267"/>
              <a:ext cx="4454800" cy="110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kern="0" baseline="30000">
                  <a:solidFill>
                    <a:srgbClr val="FFFFFF"/>
                  </a:solidFill>
                  <a:latin typeface="Work Sans"/>
                  <a:ea typeface="Work Sans"/>
                  <a:cs typeface="Work Sans"/>
                  <a:sym typeface="Work Sans"/>
                </a:rPr>
                <a:t>*</a:t>
              </a:r>
              <a:r>
                <a:rPr lang="en" sz="1333" kern="0">
                  <a:solidFill>
                    <a:srgbClr val="FFFFFF"/>
                  </a:solidFill>
                  <a:latin typeface="Work Sans"/>
                  <a:ea typeface="Work Sans"/>
                  <a:cs typeface="Work Sans"/>
                  <a:sym typeface="Work Sans"/>
                </a:rPr>
                <a:t> Only searched 1 year prior to impact.</a:t>
              </a:r>
              <a:endParaRPr sz="1333" kern="0">
                <a:solidFill>
                  <a:srgbClr val="FFFFFF"/>
                </a:solidFill>
                <a:latin typeface="Work Sans"/>
                <a:ea typeface="Work Sans"/>
                <a:cs typeface="Work Sans"/>
                <a:sym typeface="Work Sans"/>
              </a:endParaRPr>
            </a:p>
          </p:txBody>
        </p:sp>
        <p:sp>
          <p:nvSpPr>
            <p:cNvPr id="427" name="Google Shape;427;p63"/>
            <p:cNvSpPr txBox="1"/>
            <p:nvPr/>
          </p:nvSpPr>
          <p:spPr>
            <a:xfrm>
              <a:off x="6426476" y="2416333"/>
              <a:ext cx="4454800" cy="72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kern="0">
                  <a:solidFill>
                    <a:srgbClr val="FFFFFF"/>
                  </a:solidFill>
                  <a:latin typeface="Work Sans"/>
                  <a:ea typeface="Work Sans"/>
                  <a:cs typeface="Work Sans"/>
                  <a:sym typeface="Work Sans"/>
                </a:rPr>
                <a:t>Full database searches: 38.6 M records, 12 survey sites, 29 year time span.</a:t>
              </a:r>
              <a:endParaRPr sz="1333" kern="0">
                <a:solidFill>
                  <a:srgbClr val="FFFFFF"/>
                </a:solidFill>
                <a:latin typeface="Work Sans"/>
                <a:ea typeface="Work Sans"/>
                <a:cs typeface="Work Sans"/>
                <a:sym typeface="Work Sans"/>
              </a:endParaRPr>
            </a:p>
          </p:txBody>
        </p:sp>
        <p:sp>
          <p:nvSpPr>
            <p:cNvPr id="4" name="Right Arrow 3">
              <a:extLst>
                <a:ext uri="{FF2B5EF4-FFF2-40B4-BE49-F238E27FC236}">
                  <a16:creationId xmlns:a16="http://schemas.microsoft.com/office/drawing/2014/main" id="{686C3C8F-410C-164E-AC2D-D9FA74ADD82C}"/>
                </a:ext>
              </a:extLst>
            </p:cNvPr>
            <p:cNvSpPr/>
            <p:nvPr/>
          </p:nvSpPr>
          <p:spPr>
            <a:xfrm>
              <a:off x="4376199" y="3853543"/>
              <a:ext cx="1523858" cy="751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4"/>
          <p:cNvSpPr txBox="1">
            <a:spLocks noGrp="1"/>
          </p:cNvSpPr>
          <p:nvPr>
            <p:ph type="title"/>
          </p:nvPr>
        </p:nvSpPr>
        <p:spPr>
          <a:xfrm>
            <a:off x="409236" y="365125"/>
            <a:ext cx="10515600" cy="1325600"/>
          </a:xfrm>
          <a:prstGeom prst="rect">
            <a:avLst/>
          </a:prstGeom>
          <a:noFill/>
          <a:ln>
            <a:noFill/>
          </a:ln>
        </p:spPr>
        <p:txBody>
          <a:bodyPr spcFirstLastPara="1" wrap="square" lIns="91433" tIns="45700" rIns="91433" bIns="45700" anchor="ctr" anchorCtr="0">
            <a:normAutofit/>
          </a:bodyPr>
          <a:lstStyle/>
          <a:p>
            <a:pPr>
              <a:buSzPts val="3300"/>
            </a:pPr>
            <a:r>
              <a:rPr lang="en" sz="4000"/>
              <a:t>CATCH Analysis Tools</a:t>
            </a:r>
            <a:endParaRPr sz="4000"/>
          </a:p>
        </p:txBody>
      </p:sp>
      <p:sp>
        <p:nvSpPr>
          <p:cNvPr id="434" name="Google Shape;434;p64"/>
          <p:cNvSpPr txBox="1">
            <a:spLocks noGrp="1"/>
          </p:cNvSpPr>
          <p:nvPr>
            <p:ph type="body" idx="1"/>
          </p:nvPr>
        </p:nvSpPr>
        <p:spPr>
          <a:xfrm>
            <a:off x="409237" y="1825625"/>
            <a:ext cx="6003600" cy="4351200"/>
          </a:xfrm>
          <a:prstGeom prst="rect">
            <a:avLst/>
          </a:prstGeom>
          <a:noFill/>
          <a:ln>
            <a:noFill/>
          </a:ln>
        </p:spPr>
        <p:txBody>
          <a:bodyPr spcFirstLastPara="1" wrap="square" lIns="91433" tIns="45700" rIns="91433" bIns="45700" anchor="t" anchorCtr="0">
            <a:normAutofit/>
          </a:bodyPr>
          <a:lstStyle/>
          <a:p>
            <a:pPr marL="0" indent="0">
              <a:lnSpc>
                <a:spcPct val="100000"/>
              </a:lnSpc>
              <a:spcBef>
                <a:spcPts val="0"/>
              </a:spcBef>
              <a:buNone/>
            </a:pPr>
            <a:r>
              <a:rPr lang="en" b="1"/>
              <a:t>Goal</a:t>
            </a:r>
            <a:r>
              <a:rPr lang="en"/>
              <a:t>: To allow a user to perform standardized photometric &amp; astrometric analysis online.</a:t>
            </a:r>
            <a:endParaRPr/>
          </a:p>
          <a:p>
            <a:pPr>
              <a:lnSpc>
                <a:spcPct val="100000"/>
              </a:lnSpc>
              <a:buClr>
                <a:schemeClr val="lt1"/>
              </a:buClr>
            </a:pPr>
            <a:r>
              <a:rPr lang="en"/>
              <a:t>No need to download files.</a:t>
            </a:r>
            <a:endParaRPr/>
          </a:p>
          <a:p>
            <a:pPr>
              <a:lnSpc>
                <a:spcPct val="100000"/>
              </a:lnSpc>
              <a:spcBef>
                <a:spcPts val="1333"/>
              </a:spcBef>
              <a:buClr>
                <a:schemeClr val="lt1"/>
              </a:buClr>
            </a:pPr>
            <a:r>
              <a:rPr lang="en"/>
              <a:t>Provides direct translation of results into a draft ADES-formatted report.</a:t>
            </a:r>
            <a:endParaRPr/>
          </a:p>
          <a:p>
            <a:pPr marL="0" indent="0">
              <a:buNone/>
            </a:pPr>
            <a:endParaRPr/>
          </a:p>
          <a:p>
            <a:pPr marL="0" indent="0">
              <a:lnSpc>
                <a:spcPct val="100000"/>
              </a:lnSpc>
              <a:buNone/>
            </a:pPr>
            <a:r>
              <a:rPr lang="en"/>
              <a:t>Design philosophy: </a:t>
            </a:r>
            <a:endParaRPr/>
          </a:p>
          <a:p>
            <a:pPr>
              <a:lnSpc>
                <a:spcPct val="100000"/>
              </a:lnSpc>
              <a:spcBef>
                <a:spcPts val="533"/>
              </a:spcBef>
              <a:buClr>
                <a:schemeClr val="lt1"/>
              </a:buClr>
            </a:pPr>
            <a:r>
              <a:rPr lang="en"/>
              <a:t>Simple, direct tools</a:t>
            </a:r>
            <a:endParaRPr/>
          </a:p>
          <a:p>
            <a:pPr>
              <a:lnSpc>
                <a:spcPct val="100000"/>
              </a:lnSpc>
              <a:spcBef>
                <a:spcPts val="1333"/>
              </a:spcBef>
              <a:spcAft>
                <a:spcPts val="1333"/>
              </a:spcAft>
              <a:buClr>
                <a:schemeClr val="lt1"/>
              </a:buClr>
            </a:pPr>
            <a:r>
              <a:rPr lang="en"/>
              <a:t>Allow user inspection of automated steps, make it easy to do the right thing</a:t>
            </a:r>
            <a:endParaRPr/>
          </a:p>
        </p:txBody>
      </p:sp>
      <p:pic>
        <p:nvPicPr>
          <p:cNvPr id="435" name="Google Shape;435;p64"/>
          <p:cNvPicPr preferRelativeResize="0"/>
          <p:nvPr/>
        </p:nvPicPr>
        <p:blipFill rotWithShape="1">
          <a:blip r:embed="rId3">
            <a:alphaModFix/>
          </a:blip>
          <a:srcRect t="3502"/>
          <a:stretch/>
        </p:blipFill>
        <p:spPr>
          <a:xfrm>
            <a:off x="7208945" y="239714"/>
            <a:ext cx="4774068" cy="6492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timeline&#10;&#10;Description automatically generated">
            <a:extLst>
              <a:ext uri="{FF2B5EF4-FFF2-40B4-BE49-F238E27FC236}">
                <a16:creationId xmlns:a16="http://schemas.microsoft.com/office/drawing/2014/main" id="{93912B97-5D35-4E49-9925-C0CFDB2D5131}"/>
              </a:ext>
            </a:extLst>
          </p:cNvPr>
          <p:cNvPicPr>
            <a:picLocks noChangeAspect="1"/>
          </p:cNvPicPr>
          <p:nvPr/>
        </p:nvPicPr>
        <p:blipFill>
          <a:blip r:embed="rId2"/>
          <a:stretch>
            <a:fillRect/>
          </a:stretch>
        </p:blipFill>
        <p:spPr>
          <a:xfrm>
            <a:off x="986789" y="579632"/>
            <a:ext cx="10218421" cy="5698735"/>
          </a:xfrm>
          <a:prstGeom prst="rect">
            <a:avLst/>
          </a:prstGeom>
        </p:spPr>
      </p:pic>
      <p:sp>
        <p:nvSpPr>
          <p:cNvPr id="2" name="Rectangle 1">
            <a:extLst>
              <a:ext uri="{FF2B5EF4-FFF2-40B4-BE49-F238E27FC236}">
                <a16:creationId xmlns:a16="http://schemas.microsoft.com/office/drawing/2014/main" id="{417374F8-0FC8-3F42-8EEB-615E9462831F}"/>
              </a:ext>
            </a:extLst>
          </p:cNvPr>
          <p:cNvSpPr/>
          <p:nvPr/>
        </p:nvSpPr>
        <p:spPr>
          <a:xfrm>
            <a:off x="902825" y="5752618"/>
            <a:ext cx="4745621" cy="682906"/>
          </a:xfrm>
          <a:prstGeom prst="rect">
            <a:avLst/>
          </a:prstGeom>
          <a:solidFill>
            <a:srgbClr val="0E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7E6E598-5B5F-6D4D-BA0B-16387757BD93}"/>
              </a:ext>
            </a:extLst>
          </p:cNvPr>
          <p:cNvSpPr/>
          <p:nvPr/>
        </p:nvSpPr>
        <p:spPr>
          <a:xfrm>
            <a:off x="7924800" y="939800"/>
            <a:ext cx="2394857" cy="369331"/>
          </a:xfrm>
          <a:prstGeom prst="roundRect">
            <a:avLst/>
          </a:prstGeom>
          <a:solidFill>
            <a:srgbClr val="0E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F8A5D6-B776-EC4B-8724-30CE73CE2047}"/>
              </a:ext>
            </a:extLst>
          </p:cNvPr>
          <p:cNvSpPr txBox="1"/>
          <p:nvPr/>
        </p:nvSpPr>
        <p:spPr>
          <a:xfrm>
            <a:off x="7856310" y="928914"/>
            <a:ext cx="28770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Comets &amp; Icy Bodies</a:t>
            </a:r>
          </a:p>
        </p:txBody>
      </p:sp>
      <p:sp>
        <p:nvSpPr>
          <p:cNvPr id="7" name="Rounded Rectangle 6">
            <a:extLst>
              <a:ext uri="{FF2B5EF4-FFF2-40B4-BE49-F238E27FC236}">
                <a16:creationId xmlns:a16="http://schemas.microsoft.com/office/drawing/2014/main" id="{B1E4A7E0-4E53-BB47-BB5E-818B7262DCC5}"/>
              </a:ext>
            </a:extLst>
          </p:cNvPr>
          <p:cNvSpPr/>
          <p:nvPr/>
        </p:nvSpPr>
        <p:spPr>
          <a:xfrm>
            <a:off x="9922932" y="1947333"/>
            <a:ext cx="197556" cy="141112"/>
          </a:xfrm>
          <a:prstGeom prst="roundRect">
            <a:avLst/>
          </a:prstGeom>
          <a:solidFill>
            <a:srgbClr val="0E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1C4C0A-5DB4-714F-A197-6834D7D832C8}"/>
              </a:ext>
            </a:extLst>
          </p:cNvPr>
          <p:cNvSpPr txBox="1"/>
          <p:nvPr/>
        </p:nvSpPr>
        <p:spPr>
          <a:xfrm>
            <a:off x="9832799" y="1816291"/>
            <a:ext cx="197556" cy="338554"/>
          </a:xfrm>
          <a:prstGeom prst="rect">
            <a:avLst/>
          </a:prstGeom>
          <a:noFill/>
        </p:spPr>
        <p:txBody>
          <a:bodyPr wrap="square" rtlCol="0">
            <a:spAutoFit/>
          </a:bodyPr>
          <a:lstStyle/>
          <a:p>
            <a:r>
              <a:rPr lang="en-US" sz="1600" dirty="0"/>
              <a:t>y</a:t>
            </a:r>
          </a:p>
        </p:txBody>
      </p:sp>
    </p:spTree>
    <p:extLst>
      <p:ext uri="{BB962C8B-B14F-4D97-AF65-F5344CB8AC3E}">
        <p14:creationId xmlns:p14="http://schemas.microsoft.com/office/powerpoint/2010/main" val="255898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FD14-5F1C-BD46-99F6-A97EAAC92E38}"/>
              </a:ext>
            </a:extLst>
          </p:cNvPr>
          <p:cNvSpPr>
            <a:spLocks noGrp="1"/>
          </p:cNvSpPr>
          <p:nvPr>
            <p:ph type="title"/>
          </p:nvPr>
        </p:nvSpPr>
        <p:spPr>
          <a:xfrm>
            <a:off x="838200" y="365125"/>
            <a:ext cx="10515600" cy="917265"/>
          </a:xfrm>
        </p:spPr>
        <p:txBody>
          <a:bodyPr/>
          <a:lstStyle/>
          <a:p>
            <a:r>
              <a:rPr lang="en-US" dirty="0"/>
              <a:t>OLAF - Individual Data Providers</a:t>
            </a:r>
          </a:p>
        </p:txBody>
      </p:sp>
      <p:pic>
        <p:nvPicPr>
          <p:cNvPr id="5" name="Content Placeholder 4" descr="A screenshot of a computer&#10;&#10;Description automatically generated">
            <a:extLst>
              <a:ext uri="{FF2B5EF4-FFF2-40B4-BE49-F238E27FC236}">
                <a16:creationId xmlns:a16="http://schemas.microsoft.com/office/drawing/2014/main" id="{5731E0DF-599D-2249-9577-FF0ADAAE60EB}"/>
              </a:ext>
            </a:extLst>
          </p:cNvPr>
          <p:cNvPicPr>
            <a:picLocks noGrp="1" noChangeAspect="1"/>
          </p:cNvPicPr>
          <p:nvPr>
            <p:ph idx="1"/>
          </p:nvPr>
        </p:nvPicPr>
        <p:blipFill>
          <a:blip r:embed="rId2"/>
          <a:stretch>
            <a:fillRect/>
          </a:stretch>
        </p:blipFill>
        <p:spPr>
          <a:xfrm>
            <a:off x="867313" y="1360454"/>
            <a:ext cx="10384267" cy="5319125"/>
          </a:xfrm>
        </p:spPr>
      </p:pic>
    </p:spTree>
    <p:extLst>
      <p:ext uri="{BB962C8B-B14F-4D97-AF65-F5344CB8AC3E}">
        <p14:creationId xmlns:p14="http://schemas.microsoft.com/office/powerpoint/2010/main" val="1913520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FD14-5F1C-BD46-99F6-A97EAAC92E38}"/>
              </a:ext>
            </a:extLst>
          </p:cNvPr>
          <p:cNvSpPr>
            <a:spLocks noGrp="1"/>
          </p:cNvSpPr>
          <p:nvPr>
            <p:ph type="title"/>
          </p:nvPr>
        </p:nvSpPr>
        <p:spPr>
          <a:xfrm>
            <a:off x="838200" y="365125"/>
            <a:ext cx="10515600" cy="917265"/>
          </a:xfrm>
        </p:spPr>
        <p:txBody>
          <a:bodyPr/>
          <a:lstStyle/>
          <a:p>
            <a:r>
              <a:rPr lang="en-US" dirty="0"/>
              <a:t>OLAF - Individual Data Providers</a:t>
            </a:r>
          </a:p>
        </p:txBody>
      </p:sp>
      <p:pic>
        <p:nvPicPr>
          <p:cNvPr id="5" name="Content Placeholder 4" descr="A screenshot of a computer&#10;&#10;Description automatically generated">
            <a:extLst>
              <a:ext uri="{FF2B5EF4-FFF2-40B4-BE49-F238E27FC236}">
                <a16:creationId xmlns:a16="http://schemas.microsoft.com/office/drawing/2014/main" id="{5731E0DF-599D-2249-9577-FF0ADAAE60EB}"/>
              </a:ext>
            </a:extLst>
          </p:cNvPr>
          <p:cNvPicPr>
            <a:picLocks noGrp="1" noChangeAspect="1"/>
          </p:cNvPicPr>
          <p:nvPr>
            <p:ph idx="1"/>
          </p:nvPr>
        </p:nvPicPr>
        <p:blipFill>
          <a:blip r:embed="rId2"/>
          <a:stretch>
            <a:fillRect/>
          </a:stretch>
        </p:blipFill>
        <p:spPr>
          <a:xfrm>
            <a:off x="867313" y="1360454"/>
            <a:ext cx="10384267" cy="5319125"/>
          </a:xfrm>
        </p:spPr>
      </p:pic>
      <p:sp>
        <p:nvSpPr>
          <p:cNvPr id="3" name="Freeform 2">
            <a:extLst>
              <a:ext uri="{FF2B5EF4-FFF2-40B4-BE49-F238E27FC236}">
                <a16:creationId xmlns:a16="http://schemas.microsoft.com/office/drawing/2014/main" id="{716F349B-EE00-7F44-917A-B9C8407F8E23}"/>
              </a:ext>
            </a:extLst>
          </p:cNvPr>
          <p:cNvSpPr/>
          <p:nvPr/>
        </p:nvSpPr>
        <p:spPr>
          <a:xfrm>
            <a:off x="4376060" y="4430486"/>
            <a:ext cx="1502228" cy="283028"/>
          </a:xfrm>
          <a:custGeom>
            <a:avLst/>
            <a:gdLst>
              <a:gd name="connsiteX0" fmla="*/ 1502228 w 1502228"/>
              <a:gd name="connsiteY0" fmla="*/ 239485 h 609600"/>
              <a:gd name="connsiteX1" fmla="*/ 1382485 w 1502228"/>
              <a:gd name="connsiteY1" fmla="*/ 217714 h 609600"/>
              <a:gd name="connsiteX2" fmla="*/ 1099457 w 1502228"/>
              <a:gd name="connsiteY2" fmla="*/ 141514 h 609600"/>
              <a:gd name="connsiteX3" fmla="*/ 892628 w 1502228"/>
              <a:gd name="connsiteY3" fmla="*/ 119743 h 609600"/>
              <a:gd name="connsiteX4" fmla="*/ 751114 w 1502228"/>
              <a:gd name="connsiteY4" fmla="*/ 97971 h 609600"/>
              <a:gd name="connsiteX5" fmla="*/ 696685 w 1502228"/>
              <a:gd name="connsiteY5" fmla="*/ 76200 h 609600"/>
              <a:gd name="connsiteX6" fmla="*/ 642257 w 1502228"/>
              <a:gd name="connsiteY6" fmla="*/ 65314 h 609600"/>
              <a:gd name="connsiteX7" fmla="*/ 598714 w 1502228"/>
              <a:gd name="connsiteY7" fmla="*/ 54428 h 609600"/>
              <a:gd name="connsiteX8" fmla="*/ 533400 w 1502228"/>
              <a:gd name="connsiteY8" fmla="*/ 32657 h 609600"/>
              <a:gd name="connsiteX9" fmla="*/ 489857 w 1502228"/>
              <a:gd name="connsiteY9" fmla="*/ 21771 h 609600"/>
              <a:gd name="connsiteX10" fmla="*/ 391885 w 1502228"/>
              <a:gd name="connsiteY10" fmla="*/ 0 h 609600"/>
              <a:gd name="connsiteX11" fmla="*/ 304800 w 1502228"/>
              <a:gd name="connsiteY11" fmla="*/ 10885 h 609600"/>
              <a:gd name="connsiteX12" fmla="*/ 272143 w 1502228"/>
              <a:gd name="connsiteY12" fmla="*/ 32657 h 609600"/>
              <a:gd name="connsiteX13" fmla="*/ 228600 w 1502228"/>
              <a:gd name="connsiteY13" fmla="*/ 65314 h 609600"/>
              <a:gd name="connsiteX14" fmla="*/ 185057 w 1502228"/>
              <a:gd name="connsiteY14" fmla="*/ 87085 h 609600"/>
              <a:gd name="connsiteX15" fmla="*/ 65314 w 1502228"/>
              <a:gd name="connsiteY15" fmla="*/ 195943 h 609600"/>
              <a:gd name="connsiteX16" fmla="*/ 43543 w 1502228"/>
              <a:gd name="connsiteY16" fmla="*/ 239485 h 609600"/>
              <a:gd name="connsiteX17" fmla="*/ 21771 w 1502228"/>
              <a:gd name="connsiteY17" fmla="*/ 272143 h 609600"/>
              <a:gd name="connsiteX18" fmla="*/ 0 w 1502228"/>
              <a:gd name="connsiteY18" fmla="*/ 337457 h 609600"/>
              <a:gd name="connsiteX19" fmla="*/ 108857 w 1502228"/>
              <a:gd name="connsiteY19" fmla="*/ 598714 h 609600"/>
              <a:gd name="connsiteX20" fmla="*/ 152400 w 1502228"/>
              <a:gd name="connsiteY20" fmla="*/ 609600 h 609600"/>
              <a:gd name="connsiteX21" fmla="*/ 533400 w 1502228"/>
              <a:gd name="connsiteY21" fmla="*/ 598714 h 609600"/>
              <a:gd name="connsiteX22" fmla="*/ 642257 w 1502228"/>
              <a:gd name="connsiteY22" fmla="*/ 587828 h 609600"/>
              <a:gd name="connsiteX23" fmla="*/ 957943 w 1502228"/>
              <a:gd name="connsiteY23" fmla="*/ 566057 h 609600"/>
              <a:gd name="connsiteX24" fmla="*/ 1045028 w 1502228"/>
              <a:gd name="connsiteY24" fmla="*/ 555171 h 609600"/>
              <a:gd name="connsiteX25" fmla="*/ 1143000 w 1502228"/>
              <a:gd name="connsiteY25" fmla="*/ 544285 h 609600"/>
              <a:gd name="connsiteX26" fmla="*/ 1219200 w 1502228"/>
              <a:gd name="connsiteY26" fmla="*/ 533400 h 609600"/>
              <a:gd name="connsiteX27" fmla="*/ 1295400 w 1502228"/>
              <a:gd name="connsiteY27" fmla="*/ 511628 h 609600"/>
              <a:gd name="connsiteX28" fmla="*/ 1360714 w 1502228"/>
              <a:gd name="connsiteY28" fmla="*/ 489857 h 609600"/>
              <a:gd name="connsiteX29" fmla="*/ 1393371 w 1502228"/>
              <a:gd name="connsiteY29" fmla="*/ 478971 h 609600"/>
              <a:gd name="connsiteX30" fmla="*/ 1469571 w 1502228"/>
              <a:gd name="connsiteY30" fmla="*/ 446314 h 609600"/>
              <a:gd name="connsiteX31" fmla="*/ 1469571 w 1502228"/>
              <a:gd name="connsiteY31" fmla="*/ 293914 h 609600"/>
              <a:gd name="connsiteX32" fmla="*/ 1436914 w 1502228"/>
              <a:gd name="connsiteY32" fmla="*/ 28302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02228" h="609600">
                <a:moveTo>
                  <a:pt x="1502228" y="239485"/>
                </a:moveTo>
                <a:cubicBezTo>
                  <a:pt x="1462314" y="232228"/>
                  <a:pt x="1421718" y="228038"/>
                  <a:pt x="1382485" y="217714"/>
                </a:cubicBezTo>
                <a:cubicBezTo>
                  <a:pt x="1208625" y="171962"/>
                  <a:pt x="1377734" y="169342"/>
                  <a:pt x="1099457" y="141514"/>
                </a:cubicBezTo>
                <a:lnTo>
                  <a:pt x="892628" y="119743"/>
                </a:lnTo>
                <a:cubicBezTo>
                  <a:pt x="836607" y="112741"/>
                  <a:pt x="805582" y="107049"/>
                  <a:pt x="751114" y="97971"/>
                </a:cubicBezTo>
                <a:cubicBezTo>
                  <a:pt x="732971" y="90714"/>
                  <a:pt x="715401" y="81815"/>
                  <a:pt x="696685" y="76200"/>
                </a:cubicBezTo>
                <a:cubicBezTo>
                  <a:pt x="678963" y="70884"/>
                  <a:pt x="660318" y="69328"/>
                  <a:pt x="642257" y="65314"/>
                </a:cubicBezTo>
                <a:cubicBezTo>
                  <a:pt x="627652" y="62068"/>
                  <a:pt x="613044" y="58727"/>
                  <a:pt x="598714" y="54428"/>
                </a:cubicBezTo>
                <a:cubicBezTo>
                  <a:pt x="576733" y="47834"/>
                  <a:pt x="555664" y="38223"/>
                  <a:pt x="533400" y="32657"/>
                </a:cubicBezTo>
                <a:cubicBezTo>
                  <a:pt x="518886" y="29028"/>
                  <a:pt x="504462" y="25017"/>
                  <a:pt x="489857" y="21771"/>
                </a:cubicBezTo>
                <a:cubicBezTo>
                  <a:pt x="365433" y="-5879"/>
                  <a:pt x="498114" y="26555"/>
                  <a:pt x="391885" y="0"/>
                </a:cubicBezTo>
                <a:cubicBezTo>
                  <a:pt x="362857" y="3628"/>
                  <a:pt x="333023" y="3188"/>
                  <a:pt x="304800" y="10885"/>
                </a:cubicBezTo>
                <a:cubicBezTo>
                  <a:pt x="292178" y="14327"/>
                  <a:pt x="282789" y="25053"/>
                  <a:pt x="272143" y="32657"/>
                </a:cubicBezTo>
                <a:cubicBezTo>
                  <a:pt x="257380" y="43202"/>
                  <a:pt x="243985" y="55698"/>
                  <a:pt x="228600" y="65314"/>
                </a:cubicBezTo>
                <a:cubicBezTo>
                  <a:pt x="214839" y="73914"/>
                  <a:pt x="198818" y="78484"/>
                  <a:pt x="185057" y="87085"/>
                </a:cubicBezTo>
                <a:cubicBezTo>
                  <a:pt x="152052" y="107713"/>
                  <a:pt x="76583" y="173404"/>
                  <a:pt x="65314" y="195943"/>
                </a:cubicBezTo>
                <a:cubicBezTo>
                  <a:pt x="58057" y="210457"/>
                  <a:pt x="51594" y="225396"/>
                  <a:pt x="43543" y="239485"/>
                </a:cubicBezTo>
                <a:cubicBezTo>
                  <a:pt x="37052" y="250845"/>
                  <a:pt x="27085" y="260187"/>
                  <a:pt x="21771" y="272143"/>
                </a:cubicBezTo>
                <a:cubicBezTo>
                  <a:pt x="12451" y="293114"/>
                  <a:pt x="0" y="337457"/>
                  <a:pt x="0" y="337457"/>
                </a:cubicBezTo>
                <a:cubicBezTo>
                  <a:pt x="10090" y="418180"/>
                  <a:pt x="-5718" y="570070"/>
                  <a:pt x="108857" y="598714"/>
                </a:cubicBezTo>
                <a:lnTo>
                  <a:pt x="152400" y="609600"/>
                </a:lnTo>
                <a:lnTo>
                  <a:pt x="533400" y="598714"/>
                </a:lnTo>
                <a:cubicBezTo>
                  <a:pt x="569831" y="597095"/>
                  <a:pt x="605898" y="590625"/>
                  <a:pt x="642257" y="587828"/>
                </a:cubicBezTo>
                <a:cubicBezTo>
                  <a:pt x="747425" y="579738"/>
                  <a:pt x="853279" y="579140"/>
                  <a:pt x="957943" y="566057"/>
                </a:cubicBezTo>
                <a:lnTo>
                  <a:pt x="1045028" y="555171"/>
                </a:lnTo>
                <a:lnTo>
                  <a:pt x="1143000" y="544285"/>
                </a:lnTo>
                <a:cubicBezTo>
                  <a:pt x="1168460" y="541103"/>
                  <a:pt x="1193800" y="537028"/>
                  <a:pt x="1219200" y="533400"/>
                </a:cubicBezTo>
                <a:cubicBezTo>
                  <a:pt x="1328921" y="496825"/>
                  <a:pt x="1158751" y="552623"/>
                  <a:pt x="1295400" y="511628"/>
                </a:cubicBezTo>
                <a:cubicBezTo>
                  <a:pt x="1317381" y="505034"/>
                  <a:pt x="1338943" y="497114"/>
                  <a:pt x="1360714" y="489857"/>
                </a:cubicBezTo>
                <a:cubicBezTo>
                  <a:pt x="1371600" y="486228"/>
                  <a:pt x="1383108" y="484102"/>
                  <a:pt x="1393371" y="478971"/>
                </a:cubicBezTo>
                <a:cubicBezTo>
                  <a:pt x="1447177" y="452069"/>
                  <a:pt x="1421519" y="462332"/>
                  <a:pt x="1469571" y="446314"/>
                </a:cubicBezTo>
                <a:cubicBezTo>
                  <a:pt x="1478103" y="395125"/>
                  <a:pt x="1492690" y="345932"/>
                  <a:pt x="1469571" y="293914"/>
                </a:cubicBezTo>
                <a:cubicBezTo>
                  <a:pt x="1464911" y="283428"/>
                  <a:pt x="1436914" y="283028"/>
                  <a:pt x="1436914" y="2830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0E50697-5B1A-2F48-9247-7B2A29DACFE8}"/>
              </a:ext>
            </a:extLst>
          </p:cNvPr>
          <p:cNvSpPr/>
          <p:nvPr/>
        </p:nvSpPr>
        <p:spPr>
          <a:xfrm>
            <a:off x="4508644" y="4791578"/>
            <a:ext cx="1550802" cy="280310"/>
          </a:xfrm>
          <a:custGeom>
            <a:avLst/>
            <a:gdLst>
              <a:gd name="connsiteX0" fmla="*/ 1502229 w 1550802"/>
              <a:gd name="connsiteY0" fmla="*/ 40825 h 280310"/>
              <a:gd name="connsiteX1" fmla="*/ 1393372 w 1550802"/>
              <a:gd name="connsiteY1" fmla="*/ 51710 h 280310"/>
              <a:gd name="connsiteX2" fmla="*/ 1099457 w 1550802"/>
              <a:gd name="connsiteY2" fmla="*/ 29939 h 280310"/>
              <a:gd name="connsiteX3" fmla="*/ 478972 w 1550802"/>
              <a:gd name="connsiteY3" fmla="*/ 29939 h 280310"/>
              <a:gd name="connsiteX4" fmla="*/ 391886 w 1550802"/>
              <a:gd name="connsiteY4" fmla="*/ 40825 h 280310"/>
              <a:gd name="connsiteX5" fmla="*/ 315686 w 1550802"/>
              <a:gd name="connsiteY5" fmla="*/ 62596 h 280310"/>
              <a:gd name="connsiteX6" fmla="*/ 217715 w 1550802"/>
              <a:gd name="connsiteY6" fmla="*/ 106139 h 280310"/>
              <a:gd name="connsiteX7" fmla="*/ 0 w 1550802"/>
              <a:gd name="connsiteY7" fmla="*/ 127910 h 280310"/>
              <a:gd name="connsiteX8" fmla="*/ 10886 w 1550802"/>
              <a:gd name="connsiteY8" fmla="*/ 182339 h 280310"/>
              <a:gd name="connsiteX9" fmla="*/ 65315 w 1550802"/>
              <a:gd name="connsiteY9" fmla="*/ 236767 h 280310"/>
              <a:gd name="connsiteX10" fmla="*/ 108857 w 1550802"/>
              <a:gd name="connsiteY10" fmla="*/ 258539 h 280310"/>
              <a:gd name="connsiteX11" fmla="*/ 174172 w 1550802"/>
              <a:gd name="connsiteY11" fmla="*/ 280310 h 280310"/>
              <a:gd name="connsiteX12" fmla="*/ 293915 w 1550802"/>
              <a:gd name="connsiteY12" fmla="*/ 258539 h 280310"/>
              <a:gd name="connsiteX13" fmla="*/ 381000 w 1550802"/>
              <a:gd name="connsiteY13" fmla="*/ 225882 h 280310"/>
              <a:gd name="connsiteX14" fmla="*/ 903515 w 1550802"/>
              <a:gd name="connsiteY14" fmla="*/ 214996 h 280310"/>
              <a:gd name="connsiteX15" fmla="*/ 1164772 w 1550802"/>
              <a:gd name="connsiteY15" fmla="*/ 193225 h 280310"/>
              <a:gd name="connsiteX16" fmla="*/ 1240972 w 1550802"/>
              <a:gd name="connsiteY16" fmla="*/ 149682 h 280310"/>
              <a:gd name="connsiteX17" fmla="*/ 1349829 w 1550802"/>
              <a:gd name="connsiteY17" fmla="*/ 127910 h 280310"/>
              <a:gd name="connsiteX18" fmla="*/ 1502229 w 1550802"/>
              <a:gd name="connsiteY18" fmla="*/ 138796 h 280310"/>
              <a:gd name="connsiteX19" fmla="*/ 1545772 w 1550802"/>
              <a:gd name="connsiteY19" fmla="*/ 149682 h 280310"/>
              <a:gd name="connsiteX20" fmla="*/ 1534886 w 1550802"/>
              <a:gd name="connsiteY20" fmla="*/ 95253 h 280310"/>
              <a:gd name="connsiteX21" fmla="*/ 1469572 w 1550802"/>
              <a:gd name="connsiteY21" fmla="*/ 73482 h 280310"/>
              <a:gd name="connsiteX22" fmla="*/ 1328057 w 1550802"/>
              <a:gd name="connsiteY22" fmla="*/ 62596 h 28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0802" h="280310">
                <a:moveTo>
                  <a:pt x="1502229" y="40825"/>
                </a:moveTo>
                <a:cubicBezTo>
                  <a:pt x="1465943" y="44453"/>
                  <a:pt x="1429839" y="51710"/>
                  <a:pt x="1393372" y="51710"/>
                </a:cubicBezTo>
                <a:cubicBezTo>
                  <a:pt x="1302171" y="51710"/>
                  <a:pt x="1192927" y="39286"/>
                  <a:pt x="1099457" y="29939"/>
                </a:cubicBezTo>
                <a:cubicBezTo>
                  <a:pt x="871576" y="-27034"/>
                  <a:pt x="1041740" y="11487"/>
                  <a:pt x="478972" y="29939"/>
                </a:cubicBezTo>
                <a:cubicBezTo>
                  <a:pt x="449733" y="30898"/>
                  <a:pt x="420743" y="36016"/>
                  <a:pt x="391886" y="40825"/>
                </a:cubicBezTo>
                <a:cubicBezTo>
                  <a:pt x="381418" y="42570"/>
                  <a:pt x="328631" y="56123"/>
                  <a:pt x="315686" y="62596"/>
                </a:cubicBezTo>
                <a:cubicBezTo>
                  <a:pt x="260216" y="90331"/>
                  <a:pt x="301963" y="92097"/>
                  <a:pt x="217715" y="106139"/>
                </a:cubicBezTo>
                <a:cubicBezTo>
                  <a:pt x="102164" y="125398"/>
                  <a:pt x="174416" y="115453"/>
                  <a:pt x="0" y="127910"/>
                </a:cubicBezTo>
                <a:cubicBezTo>
                  <a:pt x="3629" y="146053"/>
                  <a:pt x="4389" y="165015"/>
                  <a:pt x="10886" y="182339"/>
                </a:cubicBezTo>
                <a:cubicBezTo>
                  <a:pt x="21772" y="211370"/>
                  <a:pt x="39913" y="222252"/>
                  <a:pt x="65315" y="236767"/>
                </a:cubicBezTo>
                <a:cubicBezTo>
                  <a:pt x="79404" y="244818"/>
                  <a:pt x="93790" y="252512"/>
                  <a:pt x="108857" y="258539"/>
                </a:cubicBezTo>
                <a:cubicBezTo>
                  <a:pt x="130165" y="267062"/>
                  <a:pt x="174172" y="280310"/>
                  <a:pt x="174172" y="280310"/>
                </a:cubicBezTo>
                <a:cubicBezTo>
                  <a:pt x="201989" y="276336"/>
                  <a:pt x="262328" y="270384"/>
                  <a:pt x="293915" y="258539"/>
                </a:cubicBezTo>
                <a:cubicBezTo>
                  <a:pt x="331567" y="244419"/>
                  <a:pt x="339481" y="227479"/>
                  <a:pt x="381000" y="225882"/>
                </a:cubicBezTo>
                <a:cubicBezTo>
                  <a:pt x="555081" y="219187"/>
                  <a:pt x="729343" y="218625"/>
                  <a:pt x="903515" y="214996"/>
                </a:cubicBezTo>
                <a:cubicBezTo>
                  <a:pt x="914033" y="214245"/>
                  <a:pt x="1132874" y="200060"/>
                  <a:pt x="1164772" y="193225"/>
                </a:cubicBezTo>
                <a:cubicBezTo>
                  <a:pt x="1209968" y="183540"/>
                  <a:pt x="1202914" y="165992"/>
                  <a:pt x="1240972" y="149682"/>
                </a:cubicBezTo>
                <a:cubicBezTo>
                  <a:pt x="1261640" y="140824"/>
                  <a:pt x="1335093" y="130366"/>
                  <a:pt x="1349829" y="127910"/>
                </a:cubicBezTo>
                <a:cubicBezTo>
                  <a:pt x="1400629" y="131539"/>
                  <a:pt x="1451611" y="133172"/>
                  <a:pt x="1502229" y="138796"/>
                </a:cubicBezTo>
                <a:cubicBezTo>
                  <a:pt x="1517099" y="140448"/>
                  <a:pt x="1536795" y="161651"/>
                  <a:pt x="1545772" y="149682"/>
                </a:cubicBezTo>
                <a:cubicBezTo>
                  <a:pt x="1556873" y="134880"/>
                  <a:pt x="1547969" y="108336"/>
                  <a:pt x="1534886" y="95253"/>
                </a:cubicBezTo>
                <a:cubicBezTo>
                  <a:pt x="1518659" y="79026"/>
                  <a:pt x="1491343" y="80739"/>
                  <a:pt x="1469572" y="73482"/>
                </a:cubicBezTo>
                <a:cubicBezTo>
                  <a:pt x="1402489" y="51121"/>
                  <a:pt x="1448396" y="62596"/>
                  <a:pt x="1328057" y="6259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558A7F74-325F-254C-8BD8-DC914DE56CA1}"/>
              </a:ext>
            </a:extLst>
          </p:cNvPr>
          <p:cNvSpPr/>
          <p:nvPr/>
        </p:nvSpPr>
        <p:spPr>
          <a:xfrm>
            <a:off x="4648200" y="5551714"/>
            <a:ext cx="794553" cy="32657"/>
          </a:xfrm>
          <a:custGeom>
            <a:avLst/>
            <a:gdLst>
              <a:gd name="connsiteX0" fmla="*/ 0 w 794553"/>
              <a:gd name="connsiteY0" fmla="*/ 32657 h 32657"/>
              <a:gd name="connsiteX1" fmla="*/ 696686 w 794553"/>
              <a:gd name="connsiteY1" fmla="*/ 10886 h 32657"/>
              <a:gd name="connsiteX2" fmla="*/ 772886 w 794553"/>
              <a:gd name="connsiteY2" fmla="*/ 0 h 32657"/>
            </a:gdLst>
            <a:ahLst/>
            <a:cxnLst>
              <a:cxn ang="0">
                <a:pos x="connsiteX0" y="connsiteY0"/>
              </a:cxn>
              <a:cxn ang="0">
                <a:pos x="connsiteX1" y="connsiteY1"/>
              </a:cxn>
              <a:cxn ang="0">
                <a:pos x="connsiteX2" y="connsiteY2"/>
              </a:cxn>
            </a:cxnLst>
            <a:rect l="l" t="t" r="r" b="b"/>
            <a:pathLst>
              <a:path w="794553" h="32657">
                <a:moveTo>
                  <a:pt x="0" y="32657"/>
                </a:moveTo>
                <a:lnTo>
                  <a:pt x="696686" y="10886"/>
                </a:lnTo>
                <a:cubicBezTo>
                  <a:pt x="825500" y="5443"/>
                  <a:pt x="799193" y="2721"/>
                  <a:pt x="772886"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19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C7AA-DF69-5441-B12F-B08EF2F426DC}"/>
              </a:ext>
            </a:extLst>
          </p:cNvPr>
          <p:cNvSpPr>
            <a:spLocks noGrp="1"/>
          </p:cNvSpPr>
          <p:nvPr>
            <p:ph type="title"/>
          </p:nvPr>
        </p:nvSpPr>
        <p:spPr/>
        <p:txBody>
          <a:bodyPr/>
          <a:lstStyle/>
          <a:p>
            <a:r>
              <a:rPr lang="en-US" dirty="0">
                <a:solidFill>
                  <a:schemeClr val="accent4"/>
                </a:solidFill>
              </a:rPr>
              <a:t>Other Services</a:t>
            </a:r>
          </a:p>
        </p:txBody>
      </p:sp>
      <p:sp>
        <p:nvSpPr>
          <p:cNvPr id="3" name="Content Placeholder 2">
            <a:extLst>
              <a:ext uri="{FF2B5EF4-FFF2-40B4-BE49-F238E27FC236}">
                <a16:creationId xmlns:a16="http://schemas.microsoft.com/office/drawing/2014/main" id="{AB7B3B86-EC0D-4648-9880-6208B313DA38}"/>
              </a:ext>
            </a:extLst>
          </p:cNvPr>
          <p:cNvSpPr>
            <a:spLocks noGrp="1"/>
          </p:cNvSpPr>
          <p:nvPr>
            <p:ph idx="1"/>
          </p:nvPr>
        </p:nvSpPr>
        <p:spPr/>
        <p:txBody>
          <a:bodyPr/>
          <a:lstStyle/>
          <a:p>
            <a:r>
              <a:rPr lang="en-US" dirty="0"/>
              <a:t>PDS4Viewer – initiative to automate the cross-platform build process.</a:t>
            </a:r>
          </a:p>
        </p:txBody>
      </p:sp>
      <p:pic>
        <p:nvPicPr>
          <p:cNvPr id="6" name="Picture 5" descr="A screenshot of a computer&#10;&#10;Description automatically generated">
            <a:extLst>
              <a:ext uri="{FF2B5EF4-FFF2-40B4-BE49-F238E27FC236}">
                <a16:creationId xmlns:a16="http://schemas.microsoft.com/office/drawing/2014/main" id="{A0899D80-9184-8C45-997F-F261FE242730}"/>
              </a:ext>
            </a:extLst>
          </p:cNvPr>
          <p:cNvPicPr>
            <a:picLocks noChangeAspect="1"/>
          </p:cNvPicPr>
          <p:nvPr/>
        </p:nvPicPr>
        <p:blipFill rotWithShape="1">
          <a:blip r:embed="rId2"/>
          <a:srcRect l="2835" t="8834" r="2775" b="7138"/>
          <a:stretch/>
        </p:blipFill>
        <p:spPr>
          <a:xfrm>
            <a:off x="3836020" y="2500877"/>
            <a:ext cx="8017726" cy="3465025"/>
          </a:xfrm>
          <a:prstGeom prst="rect">
            <a:avLst/>
          </a:prstGeom>
        </p:spPr>
      </p:pic>
    </p:spTree>
    <p:extLst>
      <p:ext uri="{BB962C8B-B14F-4D97-AF65-F5344CB8AC3E}">
        <p14:creationId xmlns:p14="http://schemas.microsoft.com/office/powerpoint/2010/main" val="146245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4C7AA-DF69-5441-B12F-B08EF2F426DC}"/>
              </a:ext>
            </a:extLst>
          </p:cNvPr>
          <p:cNvSpPr>
            <a:spLocks noGrp="1"/>
          </p:cNvSpPr>
          <p:nvPr>
            <p:ph type="title"/>
          </p:nvPr>
        </p:nvSpPr>
        <p:spPr>
          <a:xfrm>
            <a:off x="640080" y="325369"/>
            <a:ext cx="4368602" cy="1956841"/>
          </a:xfrm>
        </p:spPr>
        <p:txBody>
          <a:bodyPr anchor="b">
            <a:normAutofit/>
          </a:bodyPr>
          <a:lstStyle/>
          <a:p>
            <a:r>
              <a:rPr lang="en-US" sz="5400"/>
              <a:t>Other Activities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7B3B86-EC0D-4648-9880-6208B313DA38}"/>
              </a:ext>
            </a:extLst>
          </p:cNvPr>
          <p:cNvSpPr>
            <a:spLocks noGrp="1"/>
          </p:cNvSpPr>
          <p:nvPr>
            <p:ph idx="1"/>
          </p:nvPr>
        </p:nvSpPr>
        <p:spPr>
          <a:xfrm>
            <a:off x="640080" y="2872899"/>
            <a:ext cx="4243589" cy="3320668"/>
          </a:xfrm>
        </p:spPr>
        <p:txBody>
          <a:bodyPr>
            <a:normAutofit/>
          </a:bodyPr>
          <a:lstStyle/>
          <a:p>
            <a:r>
              <a:rPr lang="en-US" sz="1700"/>
              <a:t>Support for PDS cloud initiative</a:t>
            </a:r>
          </a:p>
          <a:p>
            <a:r>
              <a:rPr lang="en-US" sz="1700"/>
              <a:t>Editorial WG – PDS website migration</a:t>
            </a:r>
          </a:p>
          <a:p>
            <a:r>
              <a:rPr lang="en-US" sz="1700"/>
              <a:t>MPC Annex </a:t>
            </a:r>
          </a:p>
          <a:p>
            <a:pPr lvl="1"/>
            <a:r>
              <a:rPr lang="en-US" sz="1700"/>
              <a:t>Citation Search</a:t>
            </a:r>
          </a:p>
          <a:p>
            <a:pPr lvl="1"/>
            <a:r>
              <a:rPr lang="en-US" sz="1700"/>
              <a:t>MPCDB Status Board</a:t>
            </a:r>
          </a:p>
          <a:p>
            <a:pPr lvl="1"/>
            <a:r>
              <a:rPr lang="en-US" sz="1700"/>
              <a:t>PDCO Dashboard</a:t>
            </a:r>
          </a:p>
          <a:p>
            <a:r>
              <a:rPr lang="en-US" sz="1700"/>
              <a:t>Participation in multiple Organizations:</a:t>
            </a:r>
          </a:p>
          <a:p>
            <a:pPr lvl="1"/>
            <a:r>
              <a:rPr lang="en-US" sz="1700"/>
              <a:t>IVOA, IPDA</a:t>
            </a:r>
          </a:p>
          <a:p>
            <a:pPr lvl="1"/>
            <a:r>
              <a:rPr lang="en-US" sz="1700"/>
              <a:t>IAWN support </a:t>
            </a:r>
          </a:p>
        </p:txBody>
      </p:sp>
      <p:pic>
        <p:nvPicPr>
          <p:cNvPr id="5" name="Picture 4" descr="A screenshot of a computer&#10;&#10;Description automatically generated">
            <a:extLst>
              <a:ext uri="{FF2B5EF4-FFF2-40B4-BE49-F238E27FC236}">
                <a16:creationId xmlns:a16="http://schemas.microsoft.com/office/drawing/2014/main" id="{A8FABB8D-3C54-324C-AF85-61AA2E00183A}"/>
              </a:ext>
            </a:extLst>
          </p:cNvPr>
          <p:cNvPicPr>
            <a:picLocks noChangeAspect="1"/>
          </p:cNvPicPr>
          <p:nvPr/>
        </p:nvPicPr>
        <p:blipFill>
          <a:blip r:embed="rId2"/>
          <a:srcRect l="24259" r="24337"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697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2148C-76B0-8F47-960E-C8E6E6AE1D27}"/>
              </a:ext>
            </a:extLst>
          </p:cNvPr>
          <p:cNvSpPr>
            <a:spLocks noGrp="1"/>
          </p:cNvSpPr>
          <p:nvPr>
            <p:ph type="title"/>
          </p:nvPr>
        </p:nvSpPr>
        <p:spPr>
          <a:xfrm>
            <a:off x="1008184" y="174032"/>
            <a:ext cx="10175631" cy="1111843"/>
          </a:xfrm>
        </p:spPr>
        <p:txBody>
          <a:bodyPr anchor="ctr">
            <a:normAutofit/>
          </a:bodyPr>
          <a:lstStyle/>
          <a:p>
            <a:pPr algn="ctr"/>
            <a:r>
              <a:rPr lang="en-US" sz="4000" dirty="0" err="1">
                <a:solidFill>
                  <a:srgbClr val="02B0F0"/>
                </a:solidFill>
              </a:rPr>
              <a:t>IAWN.net</a:t>
            </a:r>
            <a:r>
              <a:rPr lang="en-US" sz="4000" dirty="0">
                <a:solidFill>
                  <a:srgbClr val="02B0F0"/>
                </a:solidFill>
              </a:rPr>
              <a:t> – website clean-up</a:t>
            </a:r>
          </a:p>
        </p:txBody>
      </p:sp>
      <p:pic>
        <p:nvPicPr>
          <p:cNvPr id="5" name="Content Placeholder 4" descr="A screenshot of a website&#10;&#10;Description automatically generated">
            <a:extLst>
              <a:ext uri="{FF2B5EF4-FFF2-40B4-BE49-F238E27FC236}">
                <a16:creationId xmlns:a16="http://schemas.microsoft.com/office/drawing/2014/main" id="{2069442B-FFC5-7244-8439-742F13D402C0}"/>
              </a:ext>
            </a:extLst>
          </p:cNvPr>
          <p:cNvPicPr>
            <a:picLocks noChangeAspect="1"/>
          </p:cNvPicPr>
          <p:nvPr/>
        </p:nvPicPr>
        <p:blipFill rotWithShape="1">
          <a:blip r:embed="rId2"/>
          <a:srcRect l="4248"/>
          <a:stretch/>
        </p:blipFill>
        <p:spPr>
          <a:xfrm>
            <a:off x="1632857" y="1645103"/>
            <a:ext cx="8588829" cy="4659440"/>
          </a:xfrm>
          <a:prstGeom prst="rect">
            <a:avLst/>
          </a:prstGeom>
        </p:spPr>
      </p:pic>
    </p:spTree>
    <p:extLst>
      <p:ext uri="{BB962C8B-B14F-4D97-AF65-F5344CB8AC3E}">
        <p14:creationId xmlns:p14="http://schemas.microsoft.com/office/powerpoint/2010/main" val="275186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76B2-1E1F-2619-8AEC-3A5AA21792EB}"/>
              </a:ext>
            </a:extLst>
          </p:cNvPr>
          <p:cNvSpPr>
            <a:spLocks noGrp="1"/>
          </p:cNvSpPr>
          <p:nvPr>
            <p:ph type="ctrTitle"/>
          </p:nvPr>
        </p:nvSpPr>
        <p:spPr>
          <a:xfrm>
            <a:off x="1338695" y="-356458"/>
            <a:ext cx="9535391" cy="2387600"/>
          </a:xfrm>
        </p:spPr>
        <p:txBody>
          <a:bodyPr>
            <a:normAutofit/>
          </a:bodyPr>
          <a:lstStyle/>
          <a:p>
            <a:r>
              <a:rPr lang="en-US" sz="5000" b="1" dirty="0">
                <a:solidFill>
                  <a:schemeClr val="bg1"/>
                </a:solidFill>
                <a:effectLst/>
                <a:latin typeface="+mn-lt"/>
                <a:ea typeface="Times New Roman" panose="02020603050405020304" pitchFamily="18" charset="0"/>
              </a:rPr>
              <a:t>Near-Future Plans for IAWN Apophis Observing Campaigns</a:t>
            </a:r>
            <a:endParaRPr lang="en-US" sz="5000" b="1" cap="small" dirty="0">
              <a:solidFill>
                <a:schemeClr val="bg1"/>
              </a:solidFill>
              <a:latin typeface="+mn-lt"/>
            </a:endParaRPr>
          </a:p>
        </p:txBody>
      </p:sp>
      <p:sp>
        <p:nvSpPr>
          <p:cNvPr id="3" name="Subtitle 2">
            <a:extLst>
              <a:ext uri="{FF2B5EF4-FFF2-40B4-BE49-F238E27FC236}">
                <a16:creationId xmlns:a16="http://schemas.microsoft.com/office/drawing/2014/main" id="{86D195A9-72F2-F6B7-E4F5-9D31A80C70F6}"/>
              </a:ext>
            </a:extLst>
          </p:cNvPr>
          <p:cNvSpPr>
            <a:spLocks noGrp="1"/>
          </p:cNvSpPr>
          <p:nvPr>
            <p:ph type="subTitle" idx="1"/>
          </p:nvPr>
        </p:nvSpPr>
        <p:spPr>
          <a:xfrm>
            <a:off x="2826327" y="4826858"/>
            <a:ext cx="9144000" cy="1655762"/>
          </a:xfrm>
        </p:spPr>
        <p:txBody>
          <a:bodyPr>
            <a:normAutofit lnSpcReduction="10000"/>
          </a:bodyPr>
          <a:lstStyle/>
          <a:p>
            <a:pPr algn="r"/>
            <a:r>
              <a:rPr lang="en-US" dirty="0">
                <a:solidFill>
                  <a:schemeClr val="bg1"/>
                </a:solidFill>
              </a:rPr>
              <a:t>Dr. Cristina Thomas </a:t>
            </a:r>
          </a:p>
          <a:p>
            <a:pPr algn="r"/>
            <a:r>
              <a:rPr lang="en-US" b="1" u="sng" dirty="0">
                <a:solidFill>
                  <a:schemeClr val="bg1"/>
                </a:solidFill>
              </a:rPr>
              <a:t>J.M. Bauer</a:t>
            </a:r>
            <a:r>
              <a:rPr lang="en-US" dirty="0">
                <a:solidFill>
                  <a:schemeClr val="bg1"/>
                </a:solidFill>
              </a:rPr>
              <a:t>, V. Reddy</a:t>
            </a:r>
            <a:r>
              <a:rPr lang="en-US">
                <a:solidFill>
                  <a:schemeClr val="bg1"/>
                </a:solidFill>
              </a:rPr>
              <a:t>, D</a:t>
            </a:r>
            <a:r>
              <a:rPr lang="en-US" dirty="0">
                <a:solidFill>
                  <a:schemeClr val="bg1"/>
                </a:solidFill>
              </a:rPr>
              <a:t>. </a:t>
            </a:r>
            <a:r>
              <a:rPr lang="en-US" dirty="0" err="1">
                <a:solidFill>
                  <a:schemeClr val="bg1"/>
                </a:solidFill>
              </a:rPr>
              <a:t>Farnocchia</a:t>
            </a:r>
            <a:r>
              <a:rPr lang="en-US" dirty="0">
                <a:solidFill>
                  <a:schemeClr val="bg1"/>
                </a:solidFill>
              </a:rPr>
              <a:t>, E. Warner, T. Farnham</a:t>
            </a:r>
          </a:p>
          <a:p>
            <a:pPr algn="r"/>
            <a:r>
              <a:rPr lang="en-US" dirty="0">
                <a:solidFill>
                  <a:schemeClr val="bg1"/>
                </a:solidFill>
              </a:rPr>
              <a:t>8 September 2025</a:t>
            </a:r>
          </a:p>
          <a:p>
            <a:pPr algn="r"/>
            <a:r>
              <a:rPr lang="en-US" dirty="0">
                <a:solidFill>
                  <a:schemeClr val="bg1"/>
                </a:solidFill>
              </a:rPr>
              <a:t>EPSC/DPS 2025 Helsinki, Finland</a:t>
            </a:r>
          </a:p>
        </p:txBody>
      </p:sp>
    </p:spTree>
    <p:extLst>
      <p:ext uri="{BB962C8B-B14F-4D97-AF65-F5344CB8AC3E}">
        <p14:creationId xmlns:p14="http://schemas.microsoft.com/office/powerpoint/2010/main" val="1748593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817C1-8F89-4D9E-7F61-E059D2D5E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8C383-C4CE-484C-F493-919A3E27FC26}"/>
              </a:ext>
            </a:extLst>
          </p:cNvPr>
          <p:cNvSpPr>
            <a:spLocks noGrp="1"/>
          </p:cNvSpPr>
          <p:nvPr>
            <p:ph type="title"/>
          </p:nvPr>
        </p:nvSpPr>
        <p:spPr>
          <a:xfrm>
            <a:off x="467014" y="0"/>
            <a:ext cx="10515600" cy="729332"/>
          </a:xfrm>
        </p:spPr>
        <p:txBody>
          <a:bodyPr/>
          <a:lstStyle/>
          <a:p>
            <a:r>
              <a:rPr lang="en-US" b="1" dirty="0">
                <a:solidFill>
                  <a:srgbClr val="0070C0"/>
                </a:solidFill>
              </a:rPr>
              <a:t>IAWN: Overview</a:t>
            </a:r>
          </a:p>
        </p:txBody>
      </p:sp>
      <p:graphicFrame>
        <p:nvGraphicFramePr>
          <p:cNvPr id="6" name="Table 2">
            <a:extLst>
              <a:ext uri="{FF2B5EF4-FFF2-40B4-BE49-F238E27FC236}">
                <a16:creationId xmlns:a16="http://schemas.microsoft.com/office/drawing/2014/main" id="{93ABED2C-0A6E-895D-42EC-76F88BD334E1}"/>
              </a:ext>
            </a:extLst>
          </p:cNvPr>
          <p:cNvGraphicFramePr>
            <a:graphicFrameLocks noGrp="1"/>
          </p:cNvGraphicFramePr>
          <p:nvPr/>
        </p:nvGraphicFramePr>
        <p:xfrm>
          <a:off x="467014" y="729332"/>
          <a:ext cx="11257972" cy="5352128"/>
        </p:xfrm>
        <a:graphic>
          <a:graphicData uri="http://schemas.openxmlformats.org/drawingml/2006/table">
            <a:tbl>
              <a:tblPr firstRow="1" bandRow="1">
                <a:tableStyleId>{7DF18680-E054-41AD-8BC1-D1AEF772440D}</a:tableStyleId>
              </a:tblPr>
              <a:tblGrid>
                <a:gridCol w="2814493">
                  <a:extLst>
                    <a:ext uri="{9D8B030D-6E8A-4147-A177-3AD203B41FA5}">
                      <a16:colId xmlns:a16="http://schemas.microsoft.com/office/drawing/2014/main" val="240346298"/>
                    </a:ext>
                  </a:extLst>
                </a:gridCol>
                <a:gridCol w="2814493">
                  <a:extLst>
                    <a:ext uri="{9D8B030D-6E8A-4147-A177-3AD203B41FA5}">
                      <a16:colId xmlns:a16="http://schemas.microsoft.com/office/drawing/2014/main" val="3613014557"/>
                    </a:ext>
                  </a:extLst>
                </a:gridCol>
                <a:gridCol w="2814493">
                  <a:extLst>
                    <a:ext uri="{9D8B030D-6E8A-4147-A177-3AD203B41FA5}">
                      <a16:colId xmlns:a16="http://schemas.microsoft.com/office/drawing/2014/main" val="3989714921"/>
                    </a:ext>
                  </a:extLst>
                </a:gridCol>
                <a:gridCol w="2814493">
                  <a:extLst>
                    <a:ext uri="{9D8B030D-6E8A-4147-A177-3AD203B41FA5}">
                      <a16:colId xmlns:a16="http://schemas.microsoft.com/office/drawing/2014/main" val="3552371871"/>
                    </a:ext>
                  </a:extLst>
                </a:gridCol>
              </a:tblGrid>
              <a:tr h="560792">
                <a:tc>
                  <a:txBody>
                    <a:bodyPr/>
                    <a:lstStyle/>
                    <a:p>
                      <a:pPr algn="ctr"/>
                      <a:r>
                        <a:rPr lang="en-US" dirty="0"/>
                        <a:t>Campaign Window</a:t>
                      </a:r>
                    </a:p>
                  </a:txBody>
                  <a:tcPr anchor="ctr"/>
                </a:tc>
                <a:tc>
                  <a:txBody>
                    <a:bodyPr/>
                    <a:lstStyle/>
                    <a:p>
                      <a:pPr algn="ctr"/>
                      <a:r>
                        <a:rPr lang="en-US" dirty="0"/>
                        <a:t>Target</a:t>
                      </a:r>
                    </a:p>
                  </a:txBody>
                  <a:tcPr anchor="ctr"/>
                </a:tc>
                <a:tc>
                  <a:txBody>
                    <a:bodyPr/>
                    <a:lstStyle/>
                    <a:p>
                      <a:pPr algn="ctr"/>
                      <a:r>
                        <a:rPr lang="en-US" dirty="0"/>
                        <a:t>Focus</a:t>
                      </a:r>
                    </a:p>
                  </a:txBody>
                  <a:tcPr anchor="ctr"/>
                </a:tc>
                <a:tc>
                  <a:txBody>
                    <a:bodyPr/>
                    <a:lstStyle/>
                    <a:p>
                      <a:pPr algn="ctr"/>
                      <a:r>
                        <a:rPr lang="en-US" dirty="0"/>
                        <a:t>Participation</a:t>
                      </a:r>
                    </a:p>
                  </a:txBody>
                  <a:tcPr anchor="ctr"/>
                </a:tc>
                <a:extLst>
                  <a:ext uri="{0D108BD9-81ED-4DB2-BD59-A6C34878D82A}">
                    <a16:rowId xmlns:a16="http://schemas.microsoft.com/office/drawing/2014/main" val="3451342213"/>
                  </a:ext>
                </a:extLst>
              </a:tr>
              <a:tr h="560792">
                <a:tc>
                  <a:txBody>
                    <a:bodyPr/>
                    <a:lstStyle/>
                    <a:p>
                      <a:pPr algn="ctr"/>
                      <a:r>
                        <a:rPr lang="en-US" dirty="0"/>
                        <a:t>March 2017-Sept. 2018</a:t>
                      </a:r>
                    </a:p>
                  </a:txBody>
                  <a:tcPr anchor="ctr"/>
                </a:tc>
                <a:tc>
                  <a:txBody>
                    <a:bodyPr/>
                    <a:lstStyle/>
                    <a:p>
                      <a:pPr algn="ctr"/>
                      <a:r>
                        <a:rPr lang="en-US" dirty="0"/>
                        <a:t>2012 TC4</a:t>
                      </a:r>
                    </a:p>
                  </a:txBody>
                  <a:tcPr anchor="ctr"/>
                </a:tc>
                <a:tc>
                  <a:txBody>
                    <a:bodyPr/>
                    <a:lstStyle/>
                    <a:p>
                      <a:pPr algn="ctr"/>
                      <a:r>
                        <a:rPr lang="en-US" dirty="0"/>
                        <a:t>Astrometry, Characterization, Hazard Modeling</a:t>
                      </a:r>
                    </a:p>
                  </a:txBody>
                  <a:tcPr anchor="ctr"/>
                </a:tc>
                <a:tc>
                  <a:txBody>
                    <a:bodyPr/>
                    <a:lstStyle/>
                    <a:p>
                      <a:pPr algn="ctr"/>
                      <a:r>
                        <a:rPr lang="en-US" dirty="0"/>
                        <a:t>69 participants from 14 countries</a:t>
                      </a:r>
                    </a:p>
                  </a:txBody>
                  <a:tcPr anchor="ctr"/>
                </a:tc>
                <a:extLst>
                  <a:ext uri="{0D108BD9-81ED-4DB2-BD59-A6C34878D82A}">
                    <a16:rowId xmlns:a16="http://schemas.microsoft.com/office/drawing/2014/main" val="2356547147"/>
                  </a:ext>
                </a:extLst>
              </a:tr>
              <a:tr h="560792">
                <a:tc>
                  <a:txBody>
                    <a:bodyPr/>
                    <a:lstStyle/>
                    <a:p>
                      <a:pPr algn="ctr"/>
                      <a:r>
                        <a:rPr lang="en-US" dirty="0"/>
                        <a:t>Feb. 2019-March. 2021</a:t>
                      </a:r>
                    </a:p>
                  </a:txBody>
                  <a:tcPr anchor="ctr"/>
                </a:tc>
                <a:tc>
                  <a:txBody>
                    <a:bodyPr/>
                    <a:lstStyle/>
                    <a:p>
                      <a:pPr algn="ctr"/>
                      <a:r>
                        <a:rPr lang="en-US" dirty="0"/>
                        <a:t>1999 KW4 (66391 Moshup)</a:t>
                      </a:r>
                    </a:p>
                  </a:txBody>
                  <a:tcPr anchor="ctr"/>
                </a:tc>
                <a:tc>
                  <a:txBody>
                    <a:bodyPr/>
                    <a:lstStyle/>
                    <a:p>
                      <a:pPr algn="ctr"/>
                      <a:r>
                        <a:rPr lang="en-US" dirty="0"/>
                        <a:t>Characterization, Hazard Modeling</a:t>
                      </a:r>
                    </a:p>
                  </a:txBody>
                  <a:tcPr anchor="ctr"/>
                </a:tc>
                <a:tc>
                  <a:txBody>
                    <a:bodyPr/>
                    <a:lstStyle/>
                    <a:p>
                      <a:pPr algn="ctr"/>
                      <a:r>
                        <a:rPr lang="en-US" dirty="0"/>
                        <a:t>70+ participants from 13 countries</a:t>
                      </a:r>
                    </a:p>
                  </a:txBody>
                  <a:tcPr anchor="ctr"/>
                </a:tc>
                <a:extLst>
                  <a:ext uri="{0D108BD9-81ED-4DB2-BD59-A6C34878D82A}">
                    <a16:rowId xmlns:a16="http://schemas.microsoft.com/office/drawing/2014/main" val="1315729567"/>
                  </a:ext>
                </a:extLst>
              </a:tr>
              <a:tr h="560792">
                <a:tc>
                  <a:txBody>
                    <a:bodyPr/>
                    <a:lstStyle/>
                    <a:p>
                      <a:pPr algn="ctr"/>
                      <a:r>
                        <a:rPr lang="en-US" dirty="0"/>
                        <a:t>Oct. 2020-April 2022</a:t>
                      </a:r>
                    </a:p>
                  </a:txBody>
                  <a:tcPr anchor="ctr"/>
                </a:tc>
                <a:tc>
                  <a:txBody>
                    <a:bodyPr/>
                    <a:lstStyle/>
                    <a:p>
                      <a:pPr algn="ctr"/>
                      <a:r>
                        <a:rPr lang="en-US" dirty="0"/>
                        <a:t>99942 Apophis</a:t>
                      </a:r>
                    </a:p>
                  </a:txBody>
                  <a:tcPr anchor="ctr"/>
                </a:tc>
                <a:tc>
                  <a:txBody>
                    <a:bodyPr/>
                    <a:lstStyle/>
                    <a:p>
                      <a:pPr algn="ctr"/>
                      <a:r>
                        <a:rPr lang="en-US" dirty="0"/>
                        <a:t>Astrometry, Characterization, Hazard Modeling</a:t>
                      </a:r>
                    </a:p>
                  </a:txBody>
                  <a:tcPr anchor="ctr"/>
                </a:tc>
                <a:tc>
                  <a:txBody>
                    <a:bodyPr/>
                    <a:lstStyle/>
                    <a:p>
                      <a:pPr algn="ctr"/>
                      <a:r>
                        <a:rPr lang="en-US" dirty="0"/>
                        <a:t>103 participants from 19 countries</a:t>
                      </a:r>
                    </a:p>
                  </a:txBody>
                  <a:tcPr anchor="ctr"/>
                </a:tc>
                <a:extLst>
                  <a:ext uri="{0D108BD9-81ED-4DB2-BD59-A6C34878D82A}">
                    <a16:rowId xmlns:a16="http://schemas.microsoft.com/office/drawing/2014/main" val="3250307664"/>
                  </a:ext>
                </a:extLst>
              </a:tr>
              <a:tr h="560792">
                <a:tc>
                  <a:txBody>
                    <a:bodyPr/>
                    <a:lstStyle/>
                    <a:p>
                      <a:pPr algn="ctr"/>
                      <a:r>
                        <a:rPr lang="en-US" dirty="0"/>
                        <a:t>Oct. 2021-Dec. 2021</a:t>
                      </a:r>
                    </a:p>
                  </a:txBody>
                  <a:tcPr anchor="ctr"/>
                </a:tc>
                <a:tc>
                  <a:txBody>
                    <a:bodyPr/>
                    <a:lstStyle/>
                    <a:p>
                      <a:pPr algn="ctr"/>
                      <a:r>
                        <a:rPr lang="en-US" dirty="0"/>
                        <a:t>2019 XS</a:t>
                      </a:r>
                    </a:p>
                  </a:txBody>
                  <a:tcPr anchor="ctr"/>
                </a:tc>
                <a:tc>
                  <a:txBody>
                    <a:bodyPr/>
                    <a:lstStyle/>
                    <a:p>
                      <a:pPr algn="ctr"/>
                      <a:r>
                        <a:rPr lang="en-US" dirty="0"/>
                        <a:t>Timing</a:t>
                      </a:r>
                    </a:p>
                  </a:txBody>
                  <a:tcPr anchor="ctr"/>
                </a:tc>
                <a:tc>
                  <a:txBody>
                    <a:bodyPr/>
                    <a:lstStyle/>
                    <a:p>
                      <a:pPr algn="ctr"/>
                      <a:r>
                        <a:rPr lang="en-US" dirty="0"/>
                        <a:t>71 MPC Codes</a:t>
                      </a:r>
                    </a:p>
                  </a:txBody>
                  <a:tcPr anchor="ctr"/>
                </a:tc>
                <a:extLst>
                  <a:ext uri="{0D108BD9-81ED-4DB2-BD59-A6C34878D82A}">
                    <a16:rowId xmlns:a16="http://schemas.microsoft.com/office/drawing/2014/main" val="322753922"/>
                  </a:ext>
                </a:extLst>
              </a:tr>
              <a:tr h="560792">
                <a:tc>
                  <a:txBody>
                    <a:bodyPr/>
                    <a:lstStyle/>
                    <a:p>
                      <a:pPr algn="ctr"/>
                      <a:r>
                        <a:rPr lang="en-US" dirty="0"/>
                        <a:t>Oct. 2022-Feb. 2023</a:t>
                      </a:r>
                    </a:p>
                  </a:txBody>
                  <a:tcPr anchor="ctr"/>
                </a:tc>
                <a:tc>
                  <a:txBody>
                    <a:bodyPr/>
                    <a:lstStyle/>
                    <a:p>
                      <a:pPr algn="ctr"/>
                      <a:r>
                        <a:rPr lang="en-US" dirty="0"/>
                        <a:t>2005 LW3</a:t>
                      </a:r>
                    </a:p>
                  </a:txBody>
                  <a:tcPr anchor="ctr"/>
                </a:tc>
                <a:tc>
                  <a:txBody>
                    <a:bodyPr/>
                    <a:lstStyle/>
                    <a:p>
                      <a:pPr algn="ctr"/>
                      <a:r>
                        <a:rPr lang="en-US" dirty="0"/>
                        <a:t>Timing</a:t>
                      </a:r>
                    </a:p>
                  </a:txBody>
                  <a:tcPr anchor="ctr"/>
                </a:tc>
                <a:tc>
                  <a:txBody>
                    <a:bodyPr/>
                    <a:lstStyle/>
                    <a:p>
                      <a:pPr algn="ctr"/>
                      <a:r>
                        <a:rPr lang="en-US" dirty="0"/>
                        <a:t>82 MPC Codes</a:t>
                      </a:r>
                    </a:p>
                  </a:txBody>
                  <a:tcPr anchor="ctr"/>
                </a:tc>
                <a:extLst>
                  <a:ext uri="{0D108BD9-81ED-4DB2-BD59-A6C34878D82A}">
                    <a16:rowId xmlns:a16="http://schemas.microsoft.com/office/drawing/2014/main" val="530361180"/>
                  </a:ext>
                </a:extLst>
              </a:tr>
              <a:tr h="560792">
                <a:tc>
                  <a:txBody>
                    <a:bodyPr/>
                    <a:lstStyle/>
                    <a:p>
                      <a:pPr algn="ctr"/>
                      <a:r>
                        <a:rPr lang="en-US" dirty="0"/>
                        <a:t>March 2023</a:t>
                      </a:r>
                    </a:p>
                  </a:txBody>
                  <a:tcPr anchor="ctr"/>
                </a:tc>
                <a:tc>
                  <a:txBody>
                    <a:bodyPr/>
                    <a:lstStyle/>
                    <a:p>
                      <a:pPr algn="ctr"/>
                      <a:r>
                        <a:rPr lang="en-US" dirty="0"/>
                        <a:t>2023 DZ2</a:t>
                      </a:r>
                    </a:p>
                  </a:txBody>
                  <a:tcPr anchor="ctr"/>
                </a:tc>
                <a:tc>
                  <a:txBody>
                    <a:bodyPr/>
                    <a:lstStyle/>
                    <a:p>
                      <a:pPr algn="ctr"/>
                      <a:r>
                        <a:rPr lang="en-US" dirty="0"/>
                        <a:t>Characterization</a:t>
                      </a:r>
                    </a:p>
                  </a:txBody>
                  <a:tcPr anchor="ctr"/>
                </a:tc>
                <a:tc>
                  <a:txBody>
                    <a:bodyPr/>
                    <a:lstStyle/>
                    <a:p>
                      <a:pPr algn="ctr"/>
                      <a:r>
                        <a:rPr lang="en-US" dirty="0"/>
                        <a:t>33 participants from 12 countries</a:t>
                      </a:r>
                    </a:p>
                  </a:txBody>
                  <a:tcPr anchor="ctr"/>
                </a:tc>
                <a:extLst>
                  <a:ext uri="{0D108BD9-81ED-4DB2-BD59-A6C34878D82A}">
                    <a16:rowId xmlns:a16="http://schemas.microsoft.com/office/drawing/2014/main" val="864305266"/>
                  </a:ext>
                </a:extLst>
              </a:tr>
              <a:tr h="560792">
                <a:tc>
                  <a:txBody>
                    <a:bodyPr/>
                    <a:lstStyle/>
                    <a:p>
                      <a:pPr algn="ctr"/>
                      <a:r>
                        <a:rPr lang="en-US" dirty="0"/>
                        <a:t>Sep. 16 – Oct. 30, 2025</a:t>
                      </a:r>
                    </a:p>
                  </a:txBody>
                  <a:tcPr anchor="ctr"/>
                </a:tc>
                <a:tc>
                  <a:txBody>
                    <a:bodyPr/>
                    <a:lstStyle/>
                    <a:p>
                      <a:pPr algn="ctr"/>
                      <a:r>
                        <a:rPr lang="en-US" dirty="0"/>
                        <a:t>2025 FA22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Recovery &amp; Characterization</a:t>
                      </a:r>
                    </a:p>
                  </a:txBody>
                  <a:tcPr anchor="ctr"/>
                </a:tc>
                <a:tc>
                  <a:txBody>
                    <a:bodyPr/>
                    <a:lstStyle/>
                    <a:p>
                      <a:pPr algn="ctr"/>
                      <a:r>
                        <a:rPr lang="en-US" dirty="0">
                          <a:solidFill>
                            <a:schemeClr val="tx1">
                              <a:lumMod val="50000"/>
                              <a:lumOff val="50000"/>
                            </a:schemeClr>
                          </a:solidFill>
                        </a:rPr>
                        <a:t>56+ participants on kick-off</a:t>
                      </a:r>
                    </a:p>
                  </a:txBody>
                  <a:tcPr anchor="ctr"/>
                </a:tc>
                <a:extLst>
                  <a:ext uri="{0D108BD9-81ED-4DB2-BD59-A6C34878D82A}">
                    <a16:rowId xmlns:a16="http://schemas.microsoft.com/office/drawing/2014/main" val="2565775080"/>
                  </a:ext>
                </a:extLst>
              </a:tr>
            </a:tbl>
          </a:graphicData>
        </a:graphic>
      </p:graphicFrame>
    </p:spTree>
    <p:extLst>
      <p:ext uri="{BB962C8B-B14F-4D97-AF65-F5344CB8AC3E}">
        <p14:creationId xmlns:p14="http://schemas.microsoft.com/office/powerpoint/2010/main" val="110905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BBFC5A-89A3-A44E-8AA6-2F1DB050BFA9}"/>
              </a:ext>
            </a:extLst>
          </p:cNvPr>
          <p:cNvSpPr>
            <a:spLocks noGrp="1"/>
          </p:cNvSpPr>
          <p:nvPr>
            <p:ph idx="1"/>
          </p:nvPr>
        </p:nvSpPr>
        <p:spPr>
          <a:xfrm>
            <a:off x="838200" y="2024743"/>
            <a:ext cx="4419600" cy="4152220"/>
          </a:xfrm>
        </p:spPr>
        <p:txBody>
          <a:bodyPr>
            <a:normAutofit fontScale="77500" lnSpcReduction="20000"/>
          </a:bodyPr>
          <a:lstStyle/>
          <a:p>
            <a:r>
              <a:rPr lang="en-US" sz="2800" i="1" dirty="0">
                <a:latin typeface="Arial" panose="020B0604020202020204" pitchFamily="34" charset="0"/>
                <a:cs typeface="Arial" panose="020B0604020202020204" pitchFamily="34" charset="0"/>
              </a:rPr>
              <a:t>Comets are a challenge for astrometry, so we are planning on an IAWN campaign:</a:t>
            </a:r>
          </a:p>
          <a:p>
            <a:endParaRPr lang="en-US" sz="2800" dirty="0">
              <a:latin typeface="Athelas" panose="02000503000000020003" pitchFamily="2" charset="77"/>
              <a:cs typeface="Arial" panose="020B0604020202020204" pitchFamily="34" charset="0"/>
            </a:endParaRPr>
          </a:p>
          <a:p>
            <a:pPr marL="380985" indent="-380985">
              <a:buFont typeface="+mj-lt"/>
              <a:buAutoNum type="arabicPeriod"/>
            </a:pPr>
            <a:r>
              <a:rPr lang="en-US" sz="2800" dirty="0">
                <a:latin typeface="Arial" panose="020B0604020202020204" pitchFamily="34" charset="0"/>
                <a:cs typeface="Arial" panose="020B0604020202020204" pitchFamily="34" charset="0"/>
              </a:rPr>
              <a:t>In Fall of 2025, we plan to hold a workshop to discuss methods to improve comet astrometry.</a:t>
            </a:r>
          </a:p>
          <a:p>
            <a:pPr marL="380985" indent="-380985">
              <a:buFont typeface="+mj-lt"/>
              <a:buAutoNum type="arabicPeriod"/>
            </a:pPr>
            <a:endParaRPr lang="en-US" sz="2800" dirty="0">
              <a:latin typeface="Arial" panose="020B0604020202020204" pitchFamily="34" charset="0"/>
              <a:cs typeface="Arial" panose="020B0604020202020204" pitchFamily="34" charset="0"/>
            </a:endParaRPr>
          </a:p>
          <a:p>
            <a:pPr marL="380985" indent="-380985">
              <a:buFont typeface="+mj-lt"/>
              <a:buAutoNum type="arabicPeriod"/>
            </a:pPr>
            <a:r>
              <a:rPr lang="en-US" sz="2800" dirty="0">
                <a:latin typeface="Arial" panose="020B0604020202020204" pitchFamily="34" charset="0"/>
                <a:cs typeface="Arial" panose="020B0604020202020204" pitchFamily="34" charset="0"/>
              </a:rPr>
              <a:t>Later in 2025, we plan to conduct an observing campaign of a comet (if nature provides). </a:t>
            </a:r>
          </a:p>
          <a:p>
            <a:endParaRPr lang="en-US" dirty="0"/>
          </a:p>
        </p:txBody>
      </p:sp>
      <p:sp>
        <p:nvSpPr>
          <p:cNvPr id="6" name="Title 1">
            <a:extLst>
              <a:ext uri="{FF2B5EF4-FFF2-40B4-BE49-F238E27FC236}">
                <a16:creationId xmlns:a16="http://schemas.microsoft.com/office/drawing/2014/main" id="{50354550-8A29-0842-A674-D47B4FFB26C4}"/>
              </a:ext>
            </a:extLst>
          </p:cNvPr>
          <p:cNvSpPr>
            <a:spLocks noGrp="1"/>
          </p:cNvSpPr>
          <p:nvPr>
            <p:ph type="title"/>
          </p:nvPr>
        </p:nvSpPr>
        <p:spPr>
          <a:xfrm>
            <a:off x="838200" y="111476"/>
            <a:ext cx="4224454" cy="1271275"/>
          </a:xfrm>
        </p:spPr>
        <p:txBody>
          <a:bodyPr>
            <a:normAutofit fontScale="90000"/>
          </a:bodyPr>
          <a:lstStyle/>
          <a:p>
            <a:r>
              <a:rPr lang="en-US" b="1" dirty="0">
                <a:solidFill>
                  <a:srgbClr val="0070C0"/>
                </a:solidFill>
              </a:rPr>
              <a:t>IAWN Comet Campaign</a:t>
            </a:r>
          </a:p>
        </p:txBody>
      </p:sp>
      <p:grpSp>
        <p:nvGrpSpPr>
          <p:cNvPr id="7" name="Group 6">
            <a:extLst>
              <a:ext uri="{FF2B5EF4-FFF2-40B4-BE49-F238E27FC236}">
                <a16:creationId xmlns:a16="http://schemas.microsoft.com/office/drawing/2014/main" id="{A8B5E64A-1140-DA45-A7C5-24B977A42334}"/>
              </a:ext>
            </a:extLst>
          </p:cNvPr>
          <p:cNvGrpSpPr>
            <a:grpSpLocks noChangeAspect="1"/>
          </p:cNvGrpSpPr>
          <p:nvPr/>
        </p:nvGrpSpPr>
        <p:grpSpPr>
          <a:xfrm>
            <a:off x="5723514" y="318148"/>
            <a:ext cx="6097742" cy="2247900"/>
            <a:chOff x="22101067" y="24112708"/>
            <a:chExt cx="11881292" cy="4381500"/>
          </a:xfrm>
        </p:grpSpPr>
        <p:pic>
          <p:nvPicPr>
            <p:cNvPr id="8" name="Picture 7">
              <a:extLst>
                <a:ext uri="{FF2B5EF4-FFF2-40B4-BE49-F238E27FC236}">
                  <a16:creationId xmlns:a16="http://schemas.microsoft.com/office/drawing/2014/main" id="{97D5BB9C-87D7-A348-94ED-B1BDBBAFC2D8}"/>
                </a:ext>
              </a:extLst>
            </p:cNvPr>
            <p:cNvPicPr>
              <a:picLocks noChangeAspect="1"/>
            </p:cNvPicPr>
            <p:nvPr/>
          </p:nvPicPr>
          <p:blipFill>
            <a:blip r:embed="rId2"/>
            <a:srcRect/>
            <a:stretch/>
          </p:blipFill>
          <p:spPr>
            <a:xfrm>
              <a:off x="22101067" y="24112708"/>
              <a:ext cx="5839968" cy="4379976"/>
            </a:xfrm>
            <a:prstGeom prst="rect">
              <a:avLst/>
            </a:prstGeom>
          </p:spPr>
        </p:pic>
        <p:pic>
          <p:nvPicPr>
            <p:cNvPr id="9" name="Picture 8">
              <a:extLst>
                <a:ext uri="{FF2B5EF4-FFF2-40B4-BE49-F238E27FC236}">
                  <a16:creationId xmlns:a16="http://schemas.microsoft.com/office/drawing/2014/main" id="{3DF6E373-8DE6-9D43-A1C9-21CEB263D67B}"/>
                </a:ext>
              </a:extLst>
            </p:cNvPr>
            <p:cNvPicPr>
              <a:picLocks noChangeAspect="1"/>
            </p:cNvPicPr>
            <p:nvPr/>
          </p:nvPicPr>
          <p:blipFill>
            <a:blip r:embed="rId3"/>
            <a:srcRect/>
            <a:stretch/>
          </p:blipFill>
          <p:spPr>
            <a:xfrm>
              <a:off x="28140359" y="24112708"/>
              <a:ext cx="5842000" cy="4381500"/>
            </a:xfrm>
            <a:prstGeom prst="rect">
              <a:avLst/>
            </a:prstGeom>
          </p:spPr>
        </p:pic>
      </p:grpSp>
      <p:grpSp>
        <p:nvGrpSpPr>
          <p:cNvPr id="16" name="Group 15">
            <a:extLst>
              <a:ext uri="{FF2B5EF4-FFF2-40B4-BE49-F238E27FC236}">
                <a16:creationId xmlns:a16="http://schemas.microsoft.com/office/drawing/2014/main" id="{EC9115D9-1837-9F44-AFEA-824A81DCEDE6}"/>
              </a:ext>
            </a:extLst>
          </p:cNvPr>
          <p:cNvGrpSpPr/>
          <p:nvPr/>
        </p:nvGrpSpPr>
        <p:grpSpPr>
          <a:xfrm>
            <a:off x="5889054" y="3448274"/>
            <a:ext cx="2933958" cy="2768542"/>
            <a:chOff x="18131257" y="26331920"/>
            <a:chExt cx="2933958" cy="2768542"/>
          </a:xfrm>
        </p:grpSpPr>
        <p:pic>
          <p:nvPicPr>
            <p:cNvPr id="11" name="Picture 2" descr="bluish comet trailing dust and gas as it travels through space.">
              <a:extLst>
                <a:ext uri="{FF2B5EF4-FFF2-40B4-BE49-F238E27FC236}">
                  <a16:creationId xmlns:a16="http://schemas.microsoft.com/office/drawing/2014/main" id="{F2F65258-90EF-A24F-9E5A-46F564369E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6" t="22247" r="22404" b="22334"/>
            <a:stretch/>
          </p:blipFill>
          <p:spPr bwMode="auto">
            <a:xfrm>
              <a:off x="18131257" y="26331920"/>
              <a:ext cx="2933958" cy="27685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F1D8B0F-1895-8348-867E-41659D402F6E}"/>
                </a:ext>
              </a:extLst>
            </p:cNvPr>
            <p:cNvGrpSpPr/>
            <p:nvPr/>
          </p:nvGrpSpPr>
          <p:grpSpPr>
            <a:xfrm>
              <a:off x="18784702" y="28161371"/>
              <a:ext cx="357673" cy="356618"/>
              <a:chOff x="35319072" y="27077097"/>
              <a:chExt cx="429208" cy="427941"/>
            </a:xfrm>
          </p:grpSpPr>
          <p:sp>
            <p:nvSpPr>
              <p:cNvPr id="13" name="Oval 12">
                <a:extLst>
                  <a:ext uri="{FF2B5EF4-FFF2-40B4-BE49-F238E27FC236}">
                    <a16:creationId xmlns:a16="http://schemas.microsoft.com/office/drawing/2014/main" id="{8218B22F-2E27-E64D-932A-91C5EE1D4C75}"/>
                  </a:ext>
                </a:extLst>
              </p:cNvPr>
              <p:cNvSpPr/>
              <p:nvPr/>
            </p:nvSpPr>
            <p:spPr>
              <a:xfrm>
                <a:off x="35319072" y="27077097"/>
                <a:ext cx="429208" cy="427941"/>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defTabSz="761970" hangingPunct="0">
                  <a:defRPr/>
                </a:pPr>
                <a:endParaRPr lang="en-GB" sz="2000" kern="0" dirty="0">
                  <a:solidFill>
                    <a:srgbClr val="000000"/>
                  </a:solidFill>
                  <a:latin typeface="Arial"/>
                  <a:ea typeface="Arial"/>
                  <a:cs typeface="Arial"/>
                  <a:sym typeface="Arial"/>
                </a:endParaRPr>
              </a:p>
            </p:txBody>
          </p:sp>
          <p:sp>
            <p:nvSpPr>
              <p:cNvPr id="14" name="Oval 13">
                <a:extLst>
                  <a:ext uri="{FF2B5EF4-FFF2-40B4-BE49-F238E27FC236}">
                    <a16:creationId xmlns:a16="http://schemas.microsoft.com/office/drawing/2014/main" id="{19679E19-26B3-1D47-A23F-D740E637E0E5}"/>
                  </a:ext>
                </a:extLst>
              </p:cNvPr>
              <p:cNvSpPr/>
              <p:nvPr/>
            </p:nvSpPr>
            <p:spPr>
              <a:xfrm>
                <a:off x="35445566" y="27297237"/>
                <a:ext cx="156069" cy="153619"/>
              </a:xfrm>
              <a:prstGeom prst="ellipse">
                <a:avLst/>
              </a:prstGeom>
              <a:noFill/>
              <a:ln w="254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defTabSz="761970" hangingPunct="0">
                  <a:defRPr/>
                </a:pPr>
                <a:endParaRPr lang="en-GB" sz="2000" kern="0" dirty="0">
                  <a:solidFill>
                    <a:srgbClr val="000000"/>
                  </a:solidFill>
                  <a:latin typeface="Arial"/>
                  <a:ea typeface="Arial"/>
                  <a:cs typeface="Arial"/>
                  <a:sym typeface="Arial"/>
                </a:endParaRPr>
              </a:p>
            </p:txBody>
          </p:sp>
          <p:cxnSp>
            <p:nvCxnSpPr>
              <p:cNvPr id="15" name="Straight Arrow Connector 14">
                <a:extLst>
                  <a:ext uri="{FF2B5EF4-FFF2-40B4-BE49-F238E27FC236}">
                    <a16:creationId xmlns:a16="http://schemas.microsoft.com/office/drawing/2014/main" id="{4AC37FB7-A19E-9940-970A-D3A0525BD13A}"/>
                  </a:ext>
                </a:extLst>
              </p:cNvPr>
              <p:cNvCxnSpPr>
                <a:cxnSpLocks/>
              </p:cNvCxnSpPr>
              <p:nvPr/>
            </p:nvCxnSpPr>
            <p:spPr>
              <a:xfrm flipV="1">
                <a:off x="35531147" y="27205247"/>
                <a:ext cx="40023" cy="129309"/>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sp>
        <p:nvSpPr>
          <p:cNvPr id="17" name="TextBox 16">
            <a:extLst>
              <a:ext uri="{FF2B5EF4-FFF2-40B4-BE49-F238E27FC236}">
                <a16:creationId xmlns:a16="http://schemas.microsoft.com/office/drawing/2014/main" id="{52933D65-8052-A74E-BB08-B74D0885C4D1}"/>
              </a:ext>
            </a:extLst>
          </p:cNvPr>
          <p:cNvSpPr txBox="1"/>
          <p:nvPr/>
        </p:nvSpPr>
        <p:spPr>
          <a:xfrm>
            <a:off x="9210907" y="2939719"/>
            <a:ext cx="2824976" cy="378565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Comet astrometry requires good imaging resolution, to properly locate the central condensation, or “false nucleus”. Good resolution, in turns, requires good seeing. Small-scale features of the comet coma are blurred by seeing. If they are asymmetric, this shifts the centroid. Successively smaller apertures can be used to find the true brightness peak of the comet.</a:t>
            </a:r>
            <a:endParaRPr lang="en-US" sz="1600" dirty="0"/>
          </a:p>
        </p:txBody>
      </p:sp>
    </p:spTree>
    <p:extLst>
      <p:ext uri="{BB962C8B-B14F-4D97-AF65-F5344CB8AC3E}">
        <p14:creationId xmlns:p14="http://schemas.microsoft.com/office/powerpoint/2010/main" val="2766768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C20C-13F6-1BE6-8AD5-F79E30680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10E6A-5AA8-602B-9F7E-18C11518115F}"/>
              </a:ext>
            </a:extLst>
          </p:cNvPr>
          <p:cNvSpPr>
            <a:spLocks noGrp="1"/>
          </p:cNvSpPr>
          <p:nvPr>
            <p:ph type="title"/>
          </p:nvPr>
        </p:nvSpPr>
        <p:spPr>
          <a:xfrm>
            <a:off x="409831" y="315697"/>
            <a:ext cx="10515600" cy="1325563"/>
          </a:xfrm>
        </p:spPr>
        <p:txBody>
          <a:bodyPr/>
          <a:lstStyle/>
          <a:p>
            <a:r>
              <a:rPr lang="en-US" b="1" dirty="0">
                <a:solidFill>
                  <a:srgbClr val="0070C0"/>
                </a:solidFill>
              </a:rPr>
              <a:t>IAWN Apophis Campaign</a:t>
            </a:r>
          </a:p>
        </p:txBody>
      </p:sp>
      <p:sp>
        <p:nvSpPr>
          <p:cNvPr id="3" name="Content Placeholder 2">
            <a:extLst>
              <a:ext uri="{FF2B5EF4-FFF2-40B4-BE49-F238E27FC236}">
                <a16:creationId xmlns:a16="http://schemas.microsoft.com/office/drawing/2014/main" id="{2EF43CB1-DAAD-D21D-E955-AB6EC74ECC0E}"/>
              </a:ext>
            </a:extLst>
          </p:cNvPr>
          <p:cNvSpPr>
            <a:spLocks noGrp="1"/>
          </p:cNvSpPr>
          <p:nvPr>
            <p:ph idx="1"/>
          </p:nvPr>
        </p:nvSpPr>
        <p:spPr>
          <a:xfrm>
            <a:off x="453002" y="1542406"/>
            <a:ext cx="6763344" cy="4351338"/>
          </a:xfrm>
        </p:spPr>
        <p:txBody>
          <a:bodyPr/>
          <a:lstStyle/>
          <a:p>
            <a:r>
              <a:rPr lang="en-US" sz="2400" dirty="0"/>
              <a:t>Three opportunities to observe Apophis</a:t>
            </a:r>
          </a:p>
          <a:p>
            <a:pPr lvl="1"/>
            <a:r>
              <a:rPr lang="en-US" sz="2000" dirty="0"/>
              <a:t>2027 Apparition: 2027 February to April</a:t>
            </a:r>
          </a:p>
          <a:p>
            <a:pPr lvl="1"/>
            <a:r>
              <a:rPr lang="en-US" sz="2000" dirty="0"/>
              <a:t>2028 Apparition: 2027 December to 2028 June</a:t>
            </a:r>
          </a:p>
          <a:p>
            <a:pPr lvl="1"/>
            <a:r>
              <a:rPr lang="en-US" sz="2000" dirty="0"/>
              <a:t>2029 Apparition: 2029 January to April (Close Approach)</a:t>
            </a:r>
          </a:p>
          <a:p>
            <a:r>
              <a:rPr lang="en-US" sz="2400" dirty="0"/>
              <a:t>The organizational structure for these efforts</a:t>
            </a:r>
          </a:p>
          <a:p>
            <a:pPr lvl="1"/>
            <a:r>
              <a:rPr lang="en-US" sz="2000" dirty="0"/>
              <a:t>NASA HQ POC: Dr. Kelly Fast</a:t>
            </a:r>
          </a:p>
          <a:p>
            <a:pPr lvl="1"/>
            <a:r>
              <a:rPr lang="en-US" sz="2000" dirty="0"/>
              <a:t>IAWN Campaign Coordinator: Dr. Vishnu Reddy</a:t>
            </a:r>
          </a:p>
          <a:p>
            <a:pPr lvl="1"/>
            <a:r>
              <a:rPr lang="en-US" sz="2000" dirty="0"/>
              <a:t>Observations Working Group Lead: Dr. Cristina Thomas</a:t>
            </a:r>
          </a:p>
          <a:p>
            <a:pPr marL="0" indent="0">
              <a:buNone/>
            </a:pPr>
            <a:endParaRPr lang="en-US" dirty="0"/>
          </a:p>
        </p:txBody>
      </p:sp>
      <p:pic>
        <p:nvPicPr>
          <p:cNvPr id="9" name="Picture 8">
            <a:extLst>
              <a:ext uri="{FF2B5EF4-FFF2-40B4-BE49-F238E27FC236}">
                <a16:creationId xmlns:a16="http://schemas.microsoft.com/office/drawing/2014/main" id="{44DAA58C-1055-4724-37DF-5452C6F80EE7}"/>
              </a:ext>
            </a:extLst>
          </p:cNvPr>
          <p:cNvPicPr>
            <a:picLocks noChangeAspect="1"/>
          </p:cNvPicPr>
          <p:nvPr/>
        </p:nvPicPr>
        <p:blipFill>
          <a:blip r:embed="rId2"/>
          <a:stretch>
            <a:fillRect/>
          </a:stretch>
        </p:blipFill>
        <p:spPr>
          <a:xfrm>
            <a:off x="7389258" y="185351"/>
            <a:ext cx="4349739" cy="2836991"/>
          </a:xfrm>
          <a:prstGeom prst="rect">
            <a:avLst/>
          </a:prstGeom>
        </p:spPr>
      </p:pic>
      <p:pic>
        <p:nvPicPr>
          <p:cNvPr id="11" name="Picture 10">
            <a:extLst>
              <a:ext uri="{FF2B5EF4-FFF2-40B4-BE49-F238E27FC236}">
                <a16:creationId xmlns:a16="http://schemas.microsoft.com/office/drawing/2014/main" id="{BAE7BD97-F022-4B48-2B8D-61993655F80F}"/>
              </a:ext>
            </a:extLst>
          </p:cNvPr>
          <p:cNvPicPr>
            <a:picLocks noChangeAspect="1"/>
          </p:cNvPicPr>
          <p:nvPr/>
        </p:nvPicPr>
        <p:blipFill rotWithShape="1">
          <a:blip r:embed="rId3"/>
          <a:srcRect l="7012" t="3003" r="3560" b="44385"/>
          <a:stretch/>
        </p:blipFill>
        <p:spPr>
          <a:xfrm>
            <a:off x="7306961" y="3220992"/>
            <a:ext cx="4514335" cy="3468910"/>
          </a:xfrm>
          <a:prstGeom prst="rect">
            <a:avLst/>
          </a:prstGeom>
        </p:spPr>
      </p:pic>
      <p:sp>
        <p:nvSpPr>
          <p:cNvPr id="4" name="TextBox 3">
            <a:extLst>
              <a:ext uri="{FF2B5EF4-FFF2-40B4-BE49-F238E27FC236}">
                <a16:creationId xmlns:a16="http://schemas.microsoft.com/office/drawing/2014/main" id="{74964C74-452F-DF24-AA49-7364CFA16AB0}"/>
              </a:ext>
            </a:extLst>
          </p:cNvPr>
          <p:cNvSpPr txBox="1"/>
          <p:nvPr/>
        </p:nvSpPr>
        <p:spPr>
          <a:xfrm>
            <a:off x="8764882" y="2968022"/>
            <a:ext cx="3056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*Orbit shown is pre-encounter</a:t>
            </a:r>
          </a:p>
        </p:txBody>
      </p:sp>
      <p:sp>
        <p:nvSpPr>
          <p:cNvPr id="8" name="TextBox 7">
            <a:extLst>
              <a:ext uri="{FF2B5EF4-FFF2-40B4-BE49-F238E27FC236}">
                <a16:creationId xmlns:a16="http://schemas.microsoft.com/office/drawing/2014/main" id="{A8A17C0C-E9DE-8A44-8FBF-BD77079CE865}"/>
              </a:ext>
            </a:extLst>
          </p:cNvPr>
          <p:cNvSpPr txBox="1"/>
          <p:nvPr/>
        </p:nvSpPr>
        <p:spPr>
          <a:xfrm>
            <a:off x="620485" y="5707520"/>
            <a:ext cx="6096000" cy="646331"/>
          </a:xfrm>
          <a:prstGeom prst="rect">
            <a:avLst/>
          </a:prstGeom>
          <a:noFill/>
        </p:spPr>
        <p:txBody>
          <a:bodyPr wrap="square">
            <a:spAutoFit/>
          </a:bodyPr>
          <a:lstStyle/>
          <a:p>
            <a:r>
              <a:rPr lang="en-US" dirty="0"/>
              <a:t>More Information on all IAWN Campaigns: </a:t>
            </a:r>
            <a:r>
              <a:rPr lang="en-US" dirty="0">
                <a:solidFill>
                  <a:srgbClr val="00B0F0"/>
                </a:solidFill>
                <a:hlinkClick r:id="rId4"/>
              </a:rPr>
              <a:t>https://iawn.net/campaigns.shtml</a:t>
            </a:r>
            <a:endParaRPr lang="en-US" dirty="0">
              <a:solidFill>
                <a:srgbClr val="00B0F0"/>
              </a:solidFill>
            </a:endParaRPr>
          </a:p>
        </p:txBody>
      </p:sp>
    </p:spTree>
    <p:extLst>
      <p:ext uri="{BB962C8B-B14F-4D97-AF65-F5344CB8AC3E}">
        <p14:creationId xmlns:p14="http://schemas.microsoft.com/office/powerpoint/2010/main" val="61899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B18-7F13-F144-8FE0-84ECBE4DFA96}"/>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264107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descr="A diagram of planets and stars&#10;&#10;Description automatically generated">
            <a:extLst>
              <a:ext uri="{FF2B5EF4-FFF2-40B4-BE49-F238E27FC236}">
                <a16:creationId xmlns:a16="http://schemas.microsoft.com/office/drawing/2014/main" id="{C9480D23-9BCB-7643-A6FA-CDFE9EB61D44}"/>
              </a:ext>
            </a:extLst>
          </p:cNvPr>
          <p:cNvPicPr>
            <a:picLocks noGrp="1" noChangeAspect="1"/>
          </p:cNvPicPr>
          <p:nvPr>
            <p:ph idx="1"/>
          </p:nvPr>
        </p:nvPicPr>
        <p:blipFill>
          <a:blip r:embed="rId3"/>
          <a:stretch>
            <a:fillRect/>
          </a:stretch>
        </p:blipFill>
        <p:spPr>
          <a:xfrm>
            <a:off x="-61148" y="-51223"/>
            <a:ext cx="12222720" cy="6875280"/>
          </a:xfrm>
        </p:spPr>
      </p:pic>
      <p:sp>
        <p:nvSpPr>
          <p:cNvPr id="6" name="Oval 5">
            <a:extLst>
              <a:ext uri="{FF2B5EF4-FFF2-40B4-BE49-F238E27FC236}">
                <a16:creationId xmlns:a16="http://schemas.microsoft.com/office/drawing/2014/main" id="{78EED574-A266-554A-AA8D-9C5785C69DF2}"/>
              </a:ext>
            </a:extLst>
          </p:cNvPr>
          <p:cNvSpPr/>
          <p:nvPr/>
        </p:nvSpPr>
        <p:spPr>
          <a:xfrm rot="2205758">
            <a:off x="10179371" y="2035414"/>
            <a:ext cx="1276326" cy="1941628"/>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835BBFE-5C39-8D44-9536-23C82308A111}"/>
              </a:ext>
            </a:extLst>
          </p:cNvPr>
          <p:cNvSpPr/>
          <p:nvPr/>
        </p:nvSpPr>
        <p:spPr>
          <a:xfrm rot="178795">
            <a:off x="5409881" y="4490127"/>
            <a:ext cx="1437263" cy="973353"/>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090341C-A638-694D-BC3F-AA81A69B3EA3}"/>
              </a:ext>
            </a:extLst>
          </p:cNvPr>
          <p:cNvSpPr/>
          <p:nvPr/>
        </p:nvSpPr>
        <p:spPr>
          <a:xfrm>
            <a:off x="1446835" y="430139"/>
            <a:ext cx="921400" cy="673395"/>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050A244-36AC-EC42-83AC-6E8B7B1FCEEA}"/>
              </a:ext>
            </a:extLst>
          </p:cNvPr>
          <p:cNvSpPr/>
          <p:nvPr/>
        </p:nvSpPr>
        <p:spPr>
          <a:xfrm rot="5552224">
            <a:off x="936492" y="816822"/>
            <a:ext cx="541386" cy="1186619"/>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3CDCA8F-AAB8-2640-886F-71859CE39230}"/>
              </a:ext>
            </a:extLst>
          </p:cNvPr>
          <p:cNvSpPr/>
          <p:nvPr/>
        </p:nvSpPr>
        <p:spPr>
          <a:xfrm rot="5400000">
            <a:off x="2369423" y="-173315"/>
            <a:ext cx="800462" cy="1197143"/>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6AB0CBB-DD7D-0C4C-A92B-D4CF49CC406A}"/>
              </a:ext>
            </a:extLst>
          </p:cNvPr>
          <p:cNvSpPr/>
          <p:nvPr/>
        </p:nvSpPr>
        <p:spPr>
          <a:xfrm rot="1890982">
            <a:off x="926147" y="2975321"/>
            <a:ext cx="959281" cy="880032"/>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98B885-418A-DA42-B898-F7140F2830F8}"/>
              </a:ext>
            </a:extLst>
          </p:cNvPr>
          <p:cNvSpPr/>
          <p:nvPr/>
        </p:nvSpPr>
        <p:spPr>
          <a:xfrm rot="18132372">
            <a:off x="6094652" y="5470208"/>
            <a:ext cx="1077892" cy="1341916"/>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34241B1-C83F-1648-8773-3530D8235DC2}"/>
              </a:ext>
            </a:extLst>
          </p:cNvPr>
          <p:cNvSpPr txBox="1"/>
          <p:nvPr/>
        </p:nvSpPr>
        <p:spPr>
          <a:xfrm>
            <a:off x="10248384" y="2977319"/>
            <a:ext cx="870497" cy="253916"/>
          </a:xfrm>
          <a:prstGeom prst="rect">
            <a:avLst/>
          </a:prstGeom>
          <a:noFill/>
          <a:effectLst>
            <a:outerShdw blurRad="38100" dist="25400" dir="2700000" algn="tl" rotWithShape="0">
              <a:prstClr val="black">
                <a:alpha val="60000"/>
              </a:prstClr>
            </a:outerShdw>
            <a:softEdge rad="88900"/>
          </a:effectLst>
        </p:spPr>
        <p:txBody>
          <a:bodyPr wrap="square" rtlCol="0">
            <a:spAutoFit/>
          </a:bodyPr>
          <a:lstStyle/>
          <a:p>
            <a:r>
              <a:rPr lang="en-US" sz="1000" b="1" dirty="0">
                <a:solidFill>
                  <a:srgbClr val="00FB92"/>
                </a:solidFill>
                <a:latin typeface="Arial Narrow" panose="020B0604020202020204" pitchFamily="34" charset="0"/>
                <a:cs typeface="Arial Narrow" panose="020B0604020202020204" pitchFamily="34" charset="0"/>
              </a:rPr>
              <a:t>DART</a:t>
            </a:r>
          </a:p>
        </p:txBody>
      </p:sp>
      <p:grpSp>
        <p:nvGrpSpPr>
          <p:cNvPr id="28" name="Group 27">
            <a:extLst>
              <a:ext uri="{FF2B5EF4-FFF2-40B4-BE49-F238E27FC236}">
                <a16:creationId xmlns:a16="http://schemas.microsoft.com/office/drawing/2014/main" id="{8868BC0A-6D76-C548-AD5E-5A8CA7E8B781}"/>
              </a:ext>
            </a:extLst>
          </p:cNvPr>
          <p:cNvGrpSpPr/>
          <p:nvPr/>
        </p:nvGrpSpPr>
        <p:grpSpPr>
          <a:xfrm>
            <a:off x="4972715" y="54901"/>
            <a:ext cx="5456537" cy="4937472"/>
            <a:chOff x="3861949" y="-4174"/>
            <a:chExt cx="5456537" cy="4937472"/>
          </a:xfrm>
        </p:grpSpPr>
        <p:grpSp>
          <p:nvGrpSpPr>
            <p:cNvPr id="25" name="Group 24">
              <a:extLst>
                <a:ext uri="{FF2B5EF4-FFF2-40B4-BE49-F238E27FC236}">
                  <a16:creationId xmlns:a16="http://schemas.microsoft.com/office/drawing/2014/main" id="{D3736F60-6551-1D42-82DE-CA37F8AF9308}"/>
                </a:ext>
              </a:extLst>
            </p:cNvPr>
            <p:cNvGrpSpPr/>
            <p:nvPr/>
          </p:nvGrpSpPr>
          <p:grpSpPr>
            <a:xfrm>
              <a:off x="3861949" y="-4174"/>
              <a:ext cx="2090515" cy="1033441"/>
              <a:chOff x="3861949" y="-4174"/>
              <a:chExt cx="2090515" cy="1033441"/>
            </a:xfrm>
          </p:grpSpPr>
          <p:sp>
            <p:nvSpPr>
              <p:cNvPr id="18" name="TextBox 17">
                <a:extLst>
                  <a:ext uri="{FF2B5EF4-FFF2-40B4-BE49-F238E27FC236}">
                    <a16:creationId xmlns:a16="http://schemas.microsoft.com/office/drawing/2014/main" id="{735304FF-29FF-1247-9E88-D37A295668B1}"/>
                  </a:ext>
                </a:extLst>
              </p:cNvPr>
              <p:cNvSpPr txBox="1"/>
              <p:nvPr/>
            </p:nvSpPr>
            <p:spPr>
              <a:xfrm>
                <a:off x="4540679" y="695598"/>
                <a:ext cx="1323631" cy="246221"/>
              </a:xfrm>
              <a:prstGeom prst="rect">
                <a:avLst/>
              </a:prstGeom>
              <a:noFill/>
            </p:spPr>
            <p:txBody>
              <a:bodyPr wrap="square" rtlCol="0">
                <a:spAutoFit/>
              </a:bodyPr>
              <a:lstStyle/>
              <a:p>
                <a:r>
                  <a:rPr lang="en-US" sz="1000" b="1" dirty="0">
                    <a:solidFill>
                      <a:schemeClr val="bg2"/>
                    </a:solidFill>
                    <a:latin typeface="Arial" panose="020B0604020202020204" pitchFamily="34" charset="0"/>
                    <a:cs typeface="Arial" panose="020B0604020202020204" pitchFamily="34" charset="0"/>
                  </a:rPr>
                  <a:t>Rosetta</a:t>
                </a:r>
              </a:p>
            </p:txBody>
          </p:sp>
          <p:pic>
            <p:nvPicPr>
              <p:cNvPr id="23" name="Picture 22" descr="A satellite in space&#10;&#10;Description automatically generated with medium confidence">
                <a:extLst>
                  <a:ext uri="{FF2B5EF4-FFF2-40B4-BE49-F238E27FC236}">
                    <a16:creationId xmlns:a16="http://schemas.microsoft.com/office/drawing/2014/main" id="{B793057F-A6B4-FA4F-804A-2678278B40D4}"/>
                  </a:ext>
                </a:extLst>
              </p:cNvPr>
              <p:cNvPicPr>
                <a:picLocks noChangeAspect="1"/>
              </p:cNvPicPr>
              <p:nvPr/>
            </p:nvPicPr>
            <p:blipFill>
              <a:blip r:embed="rId4"/>
              <a:stretch>
                <a:fillRect/>
              </a:stretch>
            </p:blipFill>
            <p:spPr>
              <a:xfrm>
                <a:off x="4162904" y="78528"/>
                <a:ext cx="1684731" cy="783868"/>
              </a:xfrm>
              <a:prstGeom prst="rect">
                <a:avLst/>
              </a:prstGeom>
            </p:spPr>
          </p:pic>
          <p:sp>
            <p:nvSpPr>
              <p:cNvPr id="24" name="Oval 23">
                <a:extLst>
                  <a:ext uri="{FF2B5EF4-FFF2-40B4-BE49-F238E27FC236}">
                    <a16:creationId xmlns:a16="http://schemas.microsoft.com/office/drawing/2014/main" id="{397197A4-9732-0946-9D12-27E78599C9EE}"/>
                  </a:ext>
                </a:extLst>
              </p:cNvPr>
              <p:cNvSpPr/>
              <p:nvPr/>
            </p:nvSpPr>
            <p:spPr>
              <a:xfrm rot="5758935">
                <a:off x="4390486" y="-532711"/>
                <a:ext cx="1033441" cy="2090515"/>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7D16A27D-60E9-8A48-8612-41950472C3C0}"/>
                </a:ext>
              </a:extLst>
            </p:cNvPr>
            <p:cNvGrpSpPr/>
            <p:nvPr/>
          </p:nvGrpSpPr>
          <p:grpSpPr>
            <a:xfrm>
              <a:off x="7739402" y="3855406"/>
              <a:ext cx="1579084" cy="1077892"/>
              <a:chOff x="7739402" y="3855406"/>
              <a:chExt cx="1579084" cy="1077892"/>
            </a:xfrm>
          </p:grpSpPr>
          <p:sp>
            <p:nvSpPr>
              <p:cNvPr id="19" name="TextBox 18">
                <a:extLst>
                  <a:ext uri="{FF2B5EF4-FFF2-40B4-BE49-F238E27FC236}">
                    <a16:creationId xmlns:a16="http://schemas.microsoft.com/office/drawing/2014/main" id="{C3368B13-9400-8341-A91A-E0EC58686853}"/>
                  </a:ext>
                </a:extLst>
              </p:cNvPr>
              <p:cNvSpPr txBox="1"/>
              <p:nvPr/>
            </p:nvSpPr>
            <p:spPr>
              <a:xfrm>
                <a:off x="7994855" y="4531131"/>
                <a:ext cx="1323631" cy="246221"/>
              </a:xfrm>
              <a:prstGeom prst="rect">
                <a:avLst/>
              </a:prstGeom>
              <a:noFill/>
            </p:spPr>
            <p:txBody>
              <a:bodyPr wrap="square" rtlCol="0">
                <a:spAutoFit/>
              </a:bodyPr>
              <a:lstStyle/>
              <a:p>
                <a:r>
                  <a:rPr lang="en-US" sz="1000" b="1" dirty="0">
                    <a:solidFill>
                      <a:schemeClr val="bg2"/>
                    </a:solidFill>
                    <a:latin typeface="Arial" panose="020B0604020202020204" pitchFamily="34" charset="0"/>
                    <a:cs typeface="Arial" panose="020B0604020202020204" pitchFamily="34" charset="0"/>
                  </a:rPr>
                  <a:t>Hayabusa2</a:t>
                </a:r>
              </a:p>
            </p:txBody>
          </p:sp>
          <p:pic>
            <p:nvPicPr>
              <p:cNvPr id="21" name="Picture 20" descr="A satellite in space&#10;&#10;Description automatically generated with low confidence">
                <a:extLst>
                  <a:ext uri="{FF2B5EF4-FFF2-40B4-BE49-F238E27FC236}">
                    <a16:creationId xmlns:a16="http://schemas.microsoft.com/office/drawing/2014/main" id="{0D3F09F1-1F2C-2447-AAD3-54BBA0682D8D}"/>
                  </a:ext>
                </a:extLst>
              </p:cNvPr>
              <p:cNvPicPr>
                <a:picLocks noChangeAspect="1"/>
              </p:cNvPicPr>
              <p:nvPr/>
            </p:nvPicPr>
            <p:blipFill>
              <a:blip r:embed="rId5"/>
              <a:stretch>
                <a:fillRect/>
              </a:stretch>
            </p:blipFill>
            <p:spPr>
              <a:xfrm>
                <a:off x="7809670" y="3977435"/>
                <a:ext cx="1159380" cy="559628"/>
              </a:xfrm>
              <a:prstGeom prst="rect">
                <a:avLst/>
              </a:prstGeom>
            </p:spPr>
          </p:pic>
          <p:sp>
            <p:nvSpPr>
              <p:cNvPr id="26" name="Oval 25">
                <a:extLst>
                  <a:ext uri="{FF2B5EF4-FFF2-40B4-BE49-F238E27FC236}">
                    <a16:creationId xmlns:a16="http://schemas.microsoft.com/office/drawing/2014/main" id="{11928167-5763-7C40-B40D-F6863641D9F3}"/>
                  </a:ext>
                </a:extLst>
              </p:cNvPr>
              <p:cNvSpPr/>
              <p:nvPr/>
            </p:nvSpPr>
            <p:spPr>
              <a:xfrm rot="18132372">
                <a:off x="7871414" y="3723394"/>
                <a:ext cx="1077892" cy="1341916"/>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33" name="Oval 32">
            <a:extLst>
              <a:ext uri="{FF2B5EF4-FFF2-40B4-BE49-F238E27FC236}">
                <a16:creationId xmlns:a16="http://schemas.microsoft.com/office/drawing/2014/main" id="{7F3C30D1-D4B3-AE48-B782-5F0B18F48B55}"/>
              </a:ext>
            </a:extLst>
          </p:cNvPr>
          <p:cNvSpPr/>
          <p:nvPr/>
        </p:nvSpPr>
        <p:spPr>
          <a:xfrm rot="20748858">
            <a:off x="666059" y="2369524"/>
            <a:ext cx="1196177" cy="562166"/>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An illustration of the DART spacecraft.">
            <a:extLst>
              <a:ext uri="{FF2B5EF4-FFF2-40B4-BE49-F238E27FC236}">
                <a16:creationId xmlns:a16="http://schemas.microsoft.com/office/drawing/2014/main" id="{A849C9AD-9221-1146-9AD4-0712CDB73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133694">
            <a:off x="10464642" y="2489691"/>
            <a:ext cx="953775" cy="1159997"/>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2FF75498-83FC-344C-9634-9CF46906BC2D}"/>
              </a:ext>
            </a:extLst>
          </p:cNvPr>
          <p:cNvSpPr/>
          <p:nvPr/>
        </p:nvSpPr>
        <p:spPr>
          <a:xfrm>
            <a:off x="557092" y="1918578"/>
            <a:ext cx="1277809" cy="467811"/>
          </a:xfrm>
          <a:prstGeom prst="ellipse">
            <a:avLst/>
          </a:prstGeom>
          <a:noFill/>
          <a:ln w="31750">
            <a:solidFill>
              <a:schemeClr val="tx1"/>
            </a:solidFill>
          </a:ln>
          <a:effectLst>
            <a:outerShdw blurRad="59629" dist="101047" dir="2880000" sx="101000" sy="10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7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1" y="-1678966"/>
            <a:ext cx="12191996" cy="8536967"/>
          </a:xfrm>
          <a:prstGeom prst="rect">
            <a:avLst/>
          </a:prstGeom>
          <a:noFill/>
          <a:ln>
            <a:noFill/>
          </a:ln>
        </p:spPr>
      </p:pic>
      <p:sp>
        <p:nvSpPr>
          <p:cNvPr id="3" name="TextBox 2">
            <a:extLst>
              <a:ext uri="{FF2B5EF4-FFF2-40B4-BE49-F238E27FC236}">
                <a16:creationId xmlns:a16="http://schemas.microsoft.com/office/drawing/2014/main" id="{57D7D5F5-27E5-4A46-8668-A1AF5BB047A4}"/>
              </a:ext>
            </a:extLst>
          </p:cNvPr>
          <p:cNvSpPr txBox="1"/>
          <p:nvPr/>
        </p:nvSpPr>
        <p:spPr>
          <a:xfrm>
            <a:off x="4408714" y="0"/>
            <a:ext cx="4855029" cy="369332"/>
          </a:xfrm>
          <a:prstGeom prst="rect">
            <a:avLst/>
          </a:prstGeom>
          <a:noFill/>
          <a:ln>
            <a:solidFill>
              <a:schemeClr val="bg2"/>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MAQI – The MPC DB Open Query Tool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1" y="-1678966"/>
            <a:ext cx="12191996" cy="8536967"/>
          </a:xfrm>
          <a:prstGeom prst="rect">
            <a:avLst/>
          </a:prstGeom>
          <a:noFill/>
          <a:ln>
            <a:noFill/>
          </a:ln>
        </p:spPr>
      </p:pic>
      <p:pic>
        <p:nvPicPr>
          <p:cNvPr id="106" name="Google Shape;106;p21"/>
          <p:cNvPicPr preferRelativeResize="0"/>
          <p:nvPr/>
        </p:nvPicPr>
        <p:blipFill>
          <a:blip r:embed="rId4">
            <a:alphaModFix/>
          </a:blip>
          <a:stretch>
            <a:fillRect/>
          </a:stretch>
        </p:blipFill>
        <p:spPr>
          <a:xfrm>
            <a:off x="1" y="-1678966"/>
            <a:ext cx="12192004" cy="8536967"/>
          </a:xfrm>
          <a:prstGeom prst="rect">
            <a:avLst/>
          </a:prstGeom>
          <a:noFill/>
          <a:ln>
            <a:noFill/>
          </a:ln>
        </p:spPr>
      </p:pic>
      <p:sp>
        <p:nvSpPr>
          <p:cNvPr id="4" name="TextBox 3">
            <a:extLst>
              <a:ext uri="{FF2B5EF4-FFF2-40B4-BE49-F238E27FC236}">
                <a16:creationId xmlns:a16="http://schemas.microsoft.com/office/drawing/2014/main" id="{2900E707-DD8B-3341-882F-569C93479947}"/>
              </a:ext>
            </a:extLst>
          </p:cNvPr>
          <p:cNvSpPr txBox="1"/>
          <p:nvPr/>
        </p:nvSpPr>
        <p:spPr>
          <a:xfrm>
            <a:off x="4408714" y="0"/>
            <a:ext cx="4855029" cy="369332"/>
          </a:xfrm>
          <a:prstGeom prst="rect">
            <a:avLst/>
          </a:prstGeom>
          <a:noFill/>
          <a:ln>
            <a:solidFill>
              <a:schemeClr val="bg2"/>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MAQI – The MPC DB Open Query Tool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1" y="-1678966"/>
            <a:ext cx="12191996" cy="8536967"/>
          </a:xfrm>
          <a:prstGeom prst="rect">
            <a:avLst/>
          </a:prstGeom>
          <a:noFill/>
          <a:ln>
            <a:noFill/>
          </a:ln>
        </p:spPr>
      </p:pic>
      <p:pic>
        <p:nvPicPr>
          <p:cNvPr id="112" name="Google Shape;112;p22"/>
          <p:cNvPicPr preferRelativeResize="0"/>
          <p:nvPr/>
        </p:nvPicPr>
        <p:blipFill>
          <a:blip r:embed="rId4">
            <a:alphaModFix/>
          </a:blip>
          <a:stretch>
            <a:fillRect/>
          </a:stretch>
        </p:blipFill>
        <p:spPr>
          <a:xfrm>
            <a:off x="1" y="-1678966"/>
            <a:ext cx="12192004" cy="8536967"/>
          </a:xfrm>
          <a:prstGeom prst="rect">
            <a:avLst/>
          </a:prstGeom>
          <a:noFill/>
          <a:ln>
            <a:noFill/>
          </a:ln>
        </p:spPr>
      </p:pic>
      <p:pic>
        <p:nvPicPr>
          <p:cNvPr id="113" name="Google Shape;113;p22"/>
          <p:cNvPicPr preferRelativeResize="0"/>
          <p:nvPr/>
        </p:nvPicPr>
        <p:blipFill>
          <a:blip r:embed="rId5">
            <a:alphaModFix/>
          </a:blip>
          <a:stretch>
            <a:fillRect/>
          </a:stretch>
        </p:blipFill>
        <p:spPr>
          <a:xfrm>
            <a:off x="1" y="-1678966"/>
            <a:ext cx="12192004" cy="8536967"/>
          </a:xfrm>
          <a:prstGeom prst="rect">
            <a:avLst/>
          </a:prstGeom>
          <a:noFill/>
          <a:ln>
            <a:noFill/>
          </a:ln>
        </p:spPr>
      </p:pic>
      <p:sp>
        <p:nvSpPr>
          <p:cNvPr id="5" name="TextBox 4">
            <a:extLst>
              <a:ext uri="{FF2B5EF4-FFF2-40B4-BE49-F238E27FC236}">
                <a16:creationId xmlns:a16="http://schemas.microsoft.com/office/drawing/2014/main" id="{E7C176FF-8AE5-E24E-AD2F-6F31F82BF7E9}"/>
              </a:ext>
            </a:extLst>
          </p:cNvPr>
          <p:cNvSpPr txBox="1"/>
          <p:nvPr/>
        </p:nvSpPr>
        <p:spPr>
          <a:xfrm>
            <a:off x="4408714" y="0"/>
            <a:ext cx="4855029" cy="369332"/>
          </a:xfrm>
          <a:prstGeom prst="rect">
            <a:avLst/>
          </a:prstGeom>
          <a:noFill/>
          <a:ln>
            <a:solidFill>
              <a:schemeClr val="bg2"/>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MAQI – The MPC DB Open Query Tool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FE58-7E9E-A94B-B8F7-C7811ED2625D}"/>
              </a:ext>
            </a:extLst>
          </p:cNvPr>
          <p:cNvSpPr>
            <a:spLocks noGrp="1"/>
          </p:cNvSpPr>
          <p:nvPr>
            <p:ph type="title"/>
          </p:nvPr>
        </p:nvSpPr>
        <p:spPr/>
        <p:txBody>
          <a:bodyPr/>
          <a:lstStyle/>
          <a:p>
            <a:r>
              <a:rPr lang="en-US" u="sng" dirty="0" err="1">
                <a:solidFill>
                  <a:srgbClr val="03A99D"/>
                </a:solidFill>
              </a:rPr>
              <a:t>SmUG</a:t>
            </a:r>
            <a:r>
              <a:rPr lang="en-US" u="sng" dirty="0">
                <a:solidFill>
                  <a:srgbClr val="03A99D"/>
                </a:solidFill>
              </a:rPr>
              <a:t> Presentations</a:t>
            </a:r>
          </a:p>
        </p:txBody>
      </p:sp>
      <p:sp>
        <p:nvSpPr>
          <p:cNvPr id="3" name="Content Placeholder 2">
            <a:extLst>
              <a:ext uri="{FF2B5EF4-FFF2-40B4-BE49-F238E27FC236}">
                <a16:creationId xmlns:a16="http://schemas.microsoft.com/office/drawing/2014/main" id="{CF56F456-4DFA-9244-9F84-A312D641C54C}"/>
              </a:ext>
            </a:extLst>
          </p:cNvPr>
          <p:cNvSpPr>
            <a:spLocks noGrp="1"/>
          </p:cNvSpPr>
          <p:nvPr>
            <p:ph idx="1"/>
          </p:nvPr>
        </p:nvSpPr>
        <p:spPr/>
        <p:txBody>
          <a:bodyPr>
            <a:normAutofit lnSpcReduction="10000"/>
          </a:bodyPr>
          <a:lstStyle/>
          <a:p>
            <a:r>
              <a:rPr lang="en-US" dirty="0"/>
              <a:t>Overview &amp; Services [this presentation]</a:t>
            </a:r>
          </a:p>
          <a:p>
            <a:endParaRPr lang="en-US" dirty="0"/>
          </a:p>
          <a:p>
            <a:r>
              <a:rPr lang="en-US" dirty="0"/>
              <a:t>Datasets (Reviews, Missions, R&amp;A, PDS4 Migration)</a:t>
            </a:r>
          </a:p>
          <a:p>
            <a:endParaRPr lang="en-US" dirty="0"/>
          </a:p>
          <a:p>
            <a:r>
              <a:rPr lang="en-US" dirty="0"/>
              <a:t>Meeting Support</a:t>
            </a:r>
          </a:p>
          <a:p>
            <a:endParaRPr lang="en-US" dirty="0"/>
          </a:p>
          <a:p>
            <a:r>
              <a:rPr lang="en-US" dirty="0"/>
              <a:t>MPC Update</a:t>
            </a:r>
          </a:p>
          <a:p>
            <a:endParaRPr lang="en-US" dirty="0"/>
          </a:p>
          <a:p>
            <a:r>
              <a:rPr lang="en-US" dirty="0" err="1"/>
              <a:t>SmUG</a:t>
            </a:r>
            <a:r>
              <a:rPr lang="en-US" dirty="0"/>
              <a:t> Discussion / Q and A</a:t>
            </a:r>
          </a:p>
          <a:p>
            <a:endParaRPr lang="en-US" dirty="0"/>
          </a:p>
        </p:txBody>
      </p:sp>
    </p:spTree>
    <p:extLst>
      <p:ext uri="{BB962C8B-B14F-4D97-AF65-F5344CB8AC3E}">
        <p14:creationId xmlns:p14="http://schemas.microsoft.com/office/powerpoint/2010/main" val="280052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FE58-7E9E-A94B-B8F7-C7811ED2625D}"/>
              </a:ext>
            </a:extLst>
          </p:cNvPr>
          <p:cNvSpPr>
            <a:spLocks noGrp="1"/>
          </p:cNvSpPr>
          <p:nvPr>
            <p:ph type="title"/>
          </p:nvPr>
        </p:nvSpPr>
        <p:spPr>
          <a:xfrm>
            <a:off x="704385" y="109179"/>
            <a:ext cx="10515600" cy="1325563"/>
          </a:xfrm>
        </p:spPr>
        <p:txBody>
          <a:bodyPr/>
          <a:lstStyle/>
          <a:p>
            <a:r>
              <a:rPr lang="en-US" u="sng">
                <a:solidFill>
                  <a:srgbClr val="E03A3E"/>
                </a:solidFill>
              </a:rPr>
              <a:t>Information Services </a:t>
            </a:r>
            <a:endParaRPr lang="en-US" u="sng" dirty="0">
              <a:solidFill>
                <a:srgbClr val="E03A3E"/>
              </a:solidFill>
            </a:endParaRPr>
          </a:p>
        </p:txBody>
      </p:sp>
      <p:pic>
        <p:nvPicPr>
          <p:cNvPr id="7" name="Content Placeholder 6" descr="A screenshot of a computer&#10;&#10;Description automatically generated">
            <a:extLst>
              <a:ext uri="{FF2B5EF4-FFF2-40B4-BE49-F238E27FC236}">
                <a16:creationId xmlns:a16="http://schemas.microsoft.com/office/drawing/2014/main" id="{4284FF4F-75BA-CC42-82EB-A224BBEBC7E9}"/>
              </a:ext>
            </a:extLst>
          </p:cNvPr>
          <p:cNvPicPr>
            <a:picLocks noGrp="1" noChangeAspect="1"/>
          </p:cNvPicPr>
          <p:nvPr>
            <p:ph idx="1"/>
          </p:nvPr>
        </p:nvPicPr>
        <p:blipFill>
          <a:blip r:embed="rId2"/>
          <a:stretch>
            <a:fillRect/>
          </a:stretch>
        </p:blipFill>
        <p:spPr>
          <a:xfrm>
            <a:off x="704385" y="1478069"/>
            <a:ext cx="5844340" cy="4565891"/>
          </a:xfrm>
        </p:spPr>
      </p:pic>
      <p:pic>
        <p:nvPicPr>
          <p:cNvPr id="9" name="Picture 8" descr="A screenshot of a computer&#10;&#10;Description automatically generated">
            <a:extLst>
              <a:ext uri="{FF2B5EF4-FFF2-40B4-BE49-F238E27FC236}">
                <a16:creationId xmlns:a16="http://schemas.microsoft.com/office/drawing/2014/main" id="{CD786713-F334-CF4A-9C84-34AB7D922F8F}"/>
              </a:ext>
            </a:extLst>
          </p:cNvPr>
          <p:cNvPicPr>
            <a:picLocks noChangeAspect="1"/>
          </p:cNvPicPr>
          <p:nvPr/>
        </p:nvPicPr>
        <p:blipFill>
          <a:blip r:embed="rId3"/>
          <a:stretch>
            <a:fillRect/>
          </a:stretch>
        </p:blipFill>
        <p:spPr>
          <a:xfrm>
            <a:off x="6682540" y="1434742"/>
            <a:ext cx="5374566" cy="4609218"/>
          </a:xfrm>
          <a:prstGeom prst="rect">
            <a:avLst/>
          </a:prstGeom>
        </p:spPr>
      </p:pic>
    </p:spTree>
    <p:extLst>
      <p:ext uri="{BB962C8B-B14F-4D97-AF65-F5344CB8AC3E}">
        <p14:creationId xmlns:p14="http://schemas.microsoft.com/office/powerpoint/2010/main" val="78969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FE58-7E9E-A94B-B8F7-C7811ED2625D}"/>
              </a:ext>
            </a:extLst>
          </p:cNvPr>
          <p:cNvSpPr>
            <a:spLocks noGrp="1"/>
          </p:cNvSpPr>
          <p:nvPr>
            <p:ph type="title"/>
          </p:nvPr>
        </p:nvSpPr>
        <p:spPr>
          <a:xfrm>
            <a:off x="704385" y="109179"/>
            <a:ext cx="10515600" cy="1325563"/>
          </a:xfrm>
        </p:spPr>
        <p:txBody>
          <a:bodyPr/>
          <a:lstStyle/>
          <a:p>
            <a:r>
              <a:rPr lang="en-US" u="sng">
                <a:solidFill>
                  <a:srgbClr val="E03A3E"/>
                </a:solidFill>
              </a:rPr>
              <a:t>Information Services </a:t>
            </a:r>
            <a:endParaRPr lang="en-US" u="sng" dirty="0">
              <a:solidFill>
                <a:srgbClr val="E03A3E"/>
              </a:solidFill>
            </a:endParaRPr>
          </a:p>
        </p:txBody>
      </p:sp>
      <p:pic>
        <p:nvPicPr>
          <p:cNvPr id="6" name="Content Placeholder 5" descr="A logo of a satellite&#10;&#10;Description automatically generated">
            <a:extLst>
              <a:ext uri="{FF2B5EF4-FFF2-40B4-BE49-F238E27FC236}">
                <a16:creationId xmlns:a16="http://schemas.microsoft.com/office/drawing/2014/main" id="{159ADC6F-E97B-244C-9848-F8CF73B57C79}"/>
              </a:ext>
            </a:extLst>
          </p:cNvPr>
          <p:cNvPicPr>
            <a:picLocks noGrp="1" noChangeAspect="1"/>
          </p:cNvPicPr>
          <p:nvPr>
            <p:ph idx="1"/>
          </p:nvPr>
        </p:nvPicPr>
        <p:blipFill>
          <a:blip r:embed="rId2"/>
          <a:stretch>
            <a:fillRect/>
          </a:stretch>
        </p:blipFill>
        <p:spPr>
          <a:xfrm>
            <a:off x="502479" y="1234610"/>
            <a:ext cx="7492946" cy="3280740"/>
          </a:xfrm>
        </p:spPr>
      </p:pic>
      <p:pic>
        <p:nvPicPr>
          <p:cNvPr id="10" name="Picture 9" descr="A screenshot of a computer&#10;&#10;Description automatically generated">
            <a:extLst>
              <a:ext uri="{FF2B5EF4-FFF2-40B4-BE49-F238E27FC236}">
                <a16:creationId xmlns:a16="http://schemas.microsoft.com/office/drawing/2014/main" id="{BA8CF9A8-A729-0C47-B645-1544EF2AC3F4}"/>
              </a:ext>
            </a:extLst>
          </p:cNvPr>
          <p:cNvPicPr>
            <a:picLocks noChangeAspect="1"/>
          </p:cNvPicPr>
          <p:nvPr/>
        </p:nvPicPr>
        <p:blipFill>
          <a:blip r:embed="rId3"/>
          <a:stretch>
            <a:fillRect/>
          </a:stretch>
        </p:blipFill>
        <p:spPr>
          <a:xfrm>
            <a:off x="4917688" y="2808875"/>
            <a:ext cx="7274312" cy="3828337"/>
          </a:xfrm>
          <a:prstGeom prst="rect">
            <a:avLst/>
          </a:prstGeom>
        </p:spPr>
      </p:pic>
    </p:spTree>
    <p:extLst>
      <p:ext uri="{BB962C8B-B14F-4D97-AF65-F5344CB8AC3E}">
        <p14:creationId xmlns:p14="http://schemas.microsoft.com/office/powerpoint/2010/main" val="170662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EFE1-B66F-2B4D-BE51-A1D9AE2BD0BA}"/>
              </a:ext>
            </a:extLst>
          </p:cNvPr>
          <p:cNvSpPr>
            <a:spLocks noGrp="1"/>
          </p:cNvSpPr>
          <p:nvPr>
            <p:ph type="title"/>
          </p:nvPr>
        </p:nvSpPr>
        <p:spPr/>
        <p:txBody>
          <a:bodyPr>
            <a:normAutofit fontScale="90000"/>
          </a:bodyPr>
          <a:lstStyle/>
          <a:p>
            <a:pPr algn="ctr"/>
            <a:r>
              <a:rPr lang="en-US" b="1" i="1" u="sng" dirty="0">
                <a:solidFill>
                  <a:srgbClr val="0462C2"/>
                </a:solidFill>
                <a:latin typeface="Avenir Next" panose="020B0503020202020204" pitchFamily="34" charset="0"/>
              </a:rPr>
              <a:t>MPCDB Distribution &amp; Testing</a:t>
            </a:r>
          </a:p>
        </p:txBody>
      </p:sp>
      <p:sp>
        <p:nvSpPr>
          <p:cNvPr id="3" name="Text Placeholder 2">
            <a:extLst>
              <a:ext uri="{FF2B5EF4-FFF2-40B4-BE49-F238E27FC236}">
                <a16:creationId xmlns:a16="http://schemas.microsoft.com/office/drawing/2014/main" id="{B24D38F6-21E0-2E4D-B0E9-A9F84B22E3CF}"/>
              </a:ext>
            </a:extLst>
          </p:cNvPr>
          <p:cNvSpPr>
            <a:spLocks noGrp="1"/>
          </p:cNvSpPr>
          <p:nvPr>
            <p:ph type="body" idx="1"/>
          </p:nvPr>
        </p:nvSpPr>
        <p:spPr/>
        <p:txBody>
          <a:bodyPr/>
          <a:lstStyle/>
          <a:p>
            <a:pPr marL="666746" indent="-514350">
              <a:lnSpc>
                <a:spcPct val="200000"/>
              </a:lnSpc>
              <a:buFont typeface="+mj-lt"/>
              <a:buAutoNum type="arabicPeriod"/>
            </a:pPr>
            <a:r>
              <a:rPr lang="en-US" b="1" dirty="0">
                <a:latin typeface="Helvetica" pitchFamily="2" charset="0"/>
              </a:rPr>
              <a:t>Through AWS Cloud</a:t>
            </a:r>
          </a:p>
          <a:p>
            <a:pPr marL="666746" indent="-514350">
              <a:lnSpc>
                <a:spcPct val="200000"/>
              </a:lnSpc>
              <a:buFont typeface="+mj-lt"/>
              <a:buAutoNum type="arabicPeriod"/>
            </a:pPr>
            <a:r>
              <a:rPr lang="en-US" b="1" dirty="0">
                <a:latin typeface="Helvetica" pitchFamily="2" charset="0"/>
              </a:rPr>
              <a:t>MPCDB to EC2</a:t>
            </a:r>
          </a:p>
          <a:p>
            <a:pPr marL="666746" indent="-514350">
              <a:lnSpc>
                <a:spcPct val="200000"/>
              </a:lnSpc>
              <a:buFont typeface="+mj-lt"/>
              <a:buAutoNum type="arabicPeriod"/>
            </a:pPr>
            <a:r>
              <a:rPr lang="en-US" b="1" dirty="0">
                <a:latin typeface="Helvetica" pitchFamily="2" charset="0"/>
              </a:rPr>
              <a:t>EC2 to Aurora and to clients… </a:t>
            </a:r>
          </a:p>
          <a:p>
            <a:endParaRPr lang="en-US" dirty="0"/>
          </a:p>
        </p:txBody>
      </p:sp>
    </p:spTree>
    <p:extLst>
      <p:ext uri="{BB962C8B-B14F-4D97-AF65-F5344CB8AC3E}">
        <p14:creationId xmlns:p14="http://schemas.microsoft.com/office/powerpoint/2010/main" val="45728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69C9-BAE2-47A2-F717-2FC9340A72BB}"/>
              </a:ext>
            </a:extLst>
          </p:cNvPr>
          <p:cNvSpPr>
            <a:spLocks noGrp="1"/>
          </p:cNvSpPr>
          <p:nvPr>
            <p:ph type="title"/>
          </p:nvPr>
        </p:nvSpPr>
        <p:spPr>
          <a:xfrm>
            <a:off x="838199" y="1"/>
            <a:ext cx="11234057" cy="1019174"/>
          </a:xfrm>
        </p:spPr>
        <p:txBody>
          <a:bodyPr>
            <a:normAutofit fontScale="90000"/>
          </a:bodyPr>
          <a:lstStyle/>
          <a:p>
            <a:r>
              <a:rPr lang="en-US" dirty="0"/>
              <a:t>“Natural” Stress Test of MPC DB Distribution</a:t>
            </a:r>
          </a:p>
        </p:txBody>
      </p:sp>
      <p:graphicFrame>
        <p:nvGraphicFramePr>
          <p:cNvPr id="3" name="Chart 2">
            <a:extLst>
              <a:ext uri="{FF2B5EF4-FFF2-40B4-BE49-F238E27FC236}">
                <a16:creationId xmlns:a16="http://schemas.microsoft.com/office/drawing/2014/main" id="{3EE95821-7B10-8DC5-BA3D-C42BE155F3CD}"/>
              </a:ext>
            </a:extLst>
          </p:cNvPr>
          <p:cNvGraphicFramePr>
            <a:graphicFrameLocks/>
          </p:cNvGraphicFramePr>
          <p:nvPr/>
        </p:nvGraphicFramePr>
        <p:xfrm>
          <a:off x="224789" y="918210"/>
          <a:ext cx="6585586" cy="503491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4CD2080-4A95-95E2-1618-781D85959FC9}"/>
              </a:ext>
            </a:extLst>
          </p:cNvPr>
          <p:cNvSpPr txBox="1"/>
          <p:nvPr/>
        </p:nvSpPr>
        <p:spPr>
          <a:xfrm>
            <a:off x="6846194" y="943689"/>
            <a:ext cx="5121017" cy="5047536"/>
          </a:xfrm>
          <a:prstGeom prst="rect">
            <a:avLst/>
          </a:prstGeom>
          <a:noFill/>
        </p:spPr>
        <p:txBody>
          <a:bodyPr wrap="none" rtlCol="0">
            <a:spAutoFit/>
          </a:bodyPr>
          <a:lstStyle/>
          <a:p>
            <a:pPr marL="342900" indent="-342900">
              <a:spcAft>
                <a:spcPts val="1200"/>
              </a:spcAft>
              <a:buAutoNum type="arabicPeriod"/>
            </a:pPr>
            <a:r>
              <a:rPr lang="en-US" b="1" dirty="0"/>
              <a:t>Object of update</a:t>
            </a:r>
            <a:r>
              <a:rPr lang="en-US" dirty="0"/>
              <a:t>: </a:t>
            </a:r>
            <a:r>
              <a:rPr lang="en-US" i="1" dirty="0" err="1"/>
              <a:t>obs_sbn</a:t>
            </a:r>
            <a:r>
              <a:rPr lang="en-US" i="1" dirty="0"/>
              <a:t> </a:t>
            </a:r>
            <a:r>
              <a:rPr lang="en-US" dirty="0"/>
              <a:t>table </a:t>
            </a:r>
            <a:r>
              <a:rPr lang="en-US" i="1" dirty="0" err="1"/>
              <a:t>mpc_sbn</a:t>
            </a:r>
            <a:r>
              <a:rPr lang="en-US" i="1" dirty="0"/>
              <a:t> </a:t>
            </a:r>
            <a:r>
              <a:rPr lang="en-US" dirty="0"/>
              <a:t>db.</a:t>
            </a:r>
            <a:endParaRPr lang="en-US" b="1" dirty="0"/>
          </a:p>
          <a:p>
            <a:pPr marL="342900" indent="-342900">
              <a:spcAft>
                <a:spcPts val="1200"/>
              </a:spcAft>
              <a:buAutoNum type="arabicPeriod"/>
            </a:pPr>
            <a:r>
              <a:rPr lang="en-US" b="1" dirty="0"/>
              <a:t>Time range</a:t>
            </a:r>
            <a:r>
              <a:rPr lang="en-US" dirty="0"/>
              <a:t>: July 23 – August 7, 2025 (16 days)</a:t>
            </a:r>
          </a:p>
          <a:p>
            <a:pPr marL="342900" indent="-342900">
              <a:spcAft>
                <a:spcPts val="1200"/>
              </a:spcAft>
              <a:buAutoNum type="arabicPeriod"/>
            </a:pPr>
            <a:r>
              <a:rPr lang="en-US" b="1" dirty="0"/>
              <a:t>Number of updated records</a:t>
            </a:r>
            <a:r>
              <a:rPr lang="en-US" dirty="0"/>
              <a:t>: ~500M</a:t>
            </a:r>
          </a:p>
          <a:p>
            <a:pPr marL="342900" indent="-342900">
              <a:spcAft>
                <a:spcPts val="1200"/>
              </a:spcAft>
              <a:buAutoNum type="arabicPeriod"/>
            </a:pPr>
            <a:r>
              <a:rPr lang="en-US" b="1" dirty="0"/>
              <a:t>Number of controlled stops</a:t>
            </a:r>
            <a:r>
              <a:rPr lang="en-US" dirty="0"/>
              <a:t>: 4</a:t>
            </a:r>
          </a:p>
          <a:p>
            <a:pPr marL="342900" indent="-342900">
              <a:spcAft>
                <a:spcPts val="1200"/>
              </a:spcAft>
              <a:buAutoNum type="arabicPeriod"/>
            </a:pPr>
            <a:r>
              <a:rPr lang="en-US" b="1" dirty="0"/>
              <a:t>Number of slots before the test</a:t>
            </a:r>
            <a:r>
              <a:rPr lang="en-US" dirty="0"/>
              <a:t>: 16</a:t>
            </a:r>
          </a:p>
          <a:p>
            <a:pPr marL="342900" indent="-342900">
              <a:spcAft>
                <a:spcPts val="1200"/>
              </a:spcAft>
              <a:buAutoNum type="arabicPeriod"/>
            </a:pPr>
            <a:r>
              <a:rPr lang="en-US" b="1" dirty="0"/>
              <a:t>Number of inactive slots</a:t>
            </a:r>
            <a:r>
              <a:rPr lang="en-US" dirty="0"/>
              <a:t>: 3</a:t>
            </a:r>
            <a:endParaRPr lang="en-US" b="1" dirty="0"/>
          </a:p>
          <a:p>
            <a:pPr marL="342900" indent="-342900">
              <a:spcAft>
                <a:spcPts val="1200"/>
              </a:spcAft>
              <a:buAutoNum type="arabicPeriod"/>
            </a:pPr>
            <a:r>
              <a:rPr lang="en-US" b="1" dirty="0"/>
              <a:t>Number of dropped replication slots</a:t>
            </a:r>
            <a:r>
              <a:rPr lang="en-US" dirty="0"/>
              <a:t>: 2</a:t>
            </a:r>
          </a:p>
          <a:p>
            <a:pPr marL="342900" indent="-342900">
              <a:spcAft>
                <a:spcPts val="1200"/>
              </a:spcAft>
              <a:buAutoNum type="arabicPeriod"/>
            </a:pPr>
            <a:r>
              <a:rPr lang="en-US" b="1" dirty="0"/>
              <a:t>Number of recovered slots</a:t>
            </a:r>
            <a:r>
              <a:rPr lang="en-US" dirty="0"/>
              <a:t>: 3</a:t>
            </a:r>
          </a:p>
          <a:p>
            <a:pPr marL="342900" indent="-342900">
              <a:spcAft>
                <a:spcPts val="1200"/>
              </a:spcAft>
              <a:buAutoNum type="arabicPeriod"/>
            </a:pPr>
            <a:r>
              <a:rPr lang="en-US" b="1" dirty="0"/>
              <a:t>Number of active slots after the test</a:t>
            </a:r>
            <a:r>
              <a:rPr lang="en-US" dirty="0"/>
              <a:t>: 15</a:t>
            </a:r>
          </a:p>
          <a:p>
            <a:pPr marL="342900" indent="-342900">
              <a:spcAft>
                <a:spcPts val="1200"/>
              </a:spcAft>
              <a:buAutoNum type="arabicPeriod"/>
            </a:pPr>
            <a:r>
              <a:rPr lang="en-US" b="1" dirty="0"/>
              <a:t>Maximum sync lagging</a:t>
            </a:r>
            <a:r>
              <a:rPr lang="en-US" dirty="0"/>
              <a:t>: 22GB</a:t>
            </a:r>
          </a:p>
          <a:p>
            <a:pPr marL="342900" indent="-342900">
              <a:spcAft>
                <a:spcPts val="1200"/>
              </a:spcAft>
              <a:buAutoNum type="arabicPeriod"/>
            </a:pPr>
            <a:r>
              <a:rPr lang="en-US" b="1" dirty="0"/>
              <a:t>Maximum WAL-files size</a:t>
            </a:r>
            <a:r>
              <a:rPr lang="en-US"/>
              <a:t>: 22GB</a:t>
            </a:r>
            <a:endParaRPr lang="en-US" b="1" dirty="0"/>
          </a:p>
          <a:p>
            <a:pPr>
              <a:spcAft>
                <a:spcPts val="1200"/>
              </a:spcAft>
            </a:pPr>
            <a:r>
              <a:rPr lang="en-US" sz="1400" dirty="0"/>
              <a:t>* Data for the plot is a courtesy of the MPC.</a:t>
            </a:r>
          </a:p>
        </p:txBody>
      </p:sp>
    </p:spTree>
    <p:extLst>
      <p:ext uri="{BB962C8B-B14F-4D97-AF65-F5344CB8AC3E}">
        <p14:creationId xmlns:p14="http://schemas.microsoft.com/office/powerpoint/2010/main" val="416852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584C-C3A4-1E83-27B0-842CC6DB2F8E}"/>
              </a:ext>
            </a:extLst>
          </p:cNvPr>
          <p:cNvSpPr>
            <a:spLocks noGrp="1"/>
          </p:cNvSpPr>
          <p:nvPr>
            <p:ph type="title"/>
          </p:nvPr>
        </p:nvSpPr>
        <p:spPr>
          <a:xfrm>
            <a:off x="838200" y="0"/>
            <a:ext cx="10515600" cy="1325563"/>
          </a:xfrm>
        </p:spPr>
        <p:txBody>
          <a:bodyPr/>
          <a:lstStyle/>
          <a:p>
            <a:r>
              <a:rPr lang="en-US" dirty="0"/>
              <a:t>Current List of Subscribers</a:t>
            </a:r>
          </a:p>
        </p:txBody>
      </p:sp>
      <p:sp>
        <p:nvSpPr>
          <p:cNvPr id="4" name="Footer Placeholder 3">
            <a:extLst>
              <a:ext uri="{FF2B5EF4-FFF2-40B4-BE49-F238E27FC236}">
                <a16:creationId xmlns:a16="http://schemas.microsoft.com/office/drawing/2014/main" id="{38D0971F-D22E-6F76-AE24-349EFC35B07A}"/>
              </a:ext>
            </a:extLst>
          </p:cNvPr>
          <p:cNvSpPr>
            <a:spLocks noGrp="1"/>
          </p:cNvSpPr>
          <p:nvPr>
            <p:ph type="ftr" sz="quarter" idx="11"/>
          </p:nvPr>
        </p:nvSpPr>
        <p:spPr/>
        <p:txBody>
          <a:bodyPr/>
          <a:lstStyle/>
          <a:p>
            <a:r>
              <a:rPr lang="fr-FR"/>
              <a:t>Postgres Database Distribution - A. Mamoutkine</a:t>
            </a:r>
            <a:endParaRPr lang="en-US"/>
          </a:p>
        </p:txBody>
      </p:sp>
      <p:sp>
        <p:nvSpPr>
          <p:cNvPr id="5" name="Slide Number Placeholder 4">
            <a:extLst>
              <a:ext uri="{FF2B5EF4-FFF2-40B4-BE49-F238E27FC236}">
                <a16:creationId xmlns:a16="http://schemas.microsoft.com/office/drawing/2014/main" id="{D293382F-BFE0-B332-073C-B67C2D68CFE8}"/>
              </a:ext>
            </a:extLst>
          </p:cNvPr>
          <p:cNvSpPr>
            <a:spLocks noGrp="1"/>
          </p:cNvSpPr>
          <p:nvPr>
            <p:ph type="sldNum" sz="quarter" idx="12"/>
          </p:nvPr>
        </p:nvSpPr>
        <p:spPr/>
        <p:txBody>
          <a:bodyPr/>
          <a:lstStyle/>
          <a:p>
            <a:fld id="{EA7AE27A-B1BB-4AD6-B50A-78A9BC84DDF3}" type="slidenum">
              <a:rPr lang="en-US" smtClean="0"/>
              <a:t>9</a:t>
            </a:fld>
            <a:endParaRPr lang="en-US"/>
          </a:p>
        </p:txBody>
      </p:sp>
      <p:graphicFrame>
        <p:nvGraphicFramePr>
          <p:cNvPr id="6" name="Table 6">
            <a:extLst>
              <a:ext uri="{FF2B5EF4-FFF2-40B4-BE49-F238E27FC236}">
                <a16:creationId xmlns:a16="http://schemas.microsoft.com/office/drawing/2014/main" id="{9F757C67-ECF9-862A-20B9-DF0C4F6175C4}"/>
              </a:ext>
            </a:extLst>
          </p:cNvPr>
          <p:cNvGraphicFramePr>
            <a:graphicFrameLocks noGrp="1"/>
          </p:cNvGraphicFramePr>
          <p:nvPr/>
        </p:nvGraphicFramePr>
        <p:xfrm>
          <a:off x="838200" y="1091952"/>
          <a:ext cx="9051523" cy="5029200"/>
        </p:xfrm>
        <a:graphic>
          <a:graphicData uri="http://schemas.openxmlformats.org/drawingml/2006/table">
            <a:tbl>
              <a:tblPr firstRow="1" bandRow="1">
                <a:tableStyleId>{5C22544A-7EE6-4342-B048-85BDC9FD1C3A}</a:tableStyleId>
              </a:tblPr>
              <a:tblGrid>
                <a:gridCol w="857435">
                  <a:extLst>
                    <a:ext uri="{9D8B030D-6E8A-4147-A177-3AD203B41FA5}">
                      <a16:colId xmlns:a16="http://schemas.microsoft.com/office/drawing/2014/main" val="2140156360"/>
                    </a:ext>
                  </a:extLst>
                </a:gridCol>
                <a:gridCol w="5788241">
                  <a:extLst>
                    <a:ext uri="{9D8B030D-6E8A-4147-A177-3AD203B41FA5}">
                      <a16:colId xmlns:a16="http://schemas.microsoft.com/office/drawing/2014/main" val="3323671369"/>
                    </a:ext>
                  </a:extLst>
                </a:gridCol>
                <a:gridCol w="2405847">
                  <a:extLst>
                    <a:ext uri="{9D8B030D-6E8A-4147-A177-3AD203B41FA5}">
                      <a16:colId xmlns:a16="http://schemas.microsoft.com/office/drawing/2014/main" val="553238981"/>
                    </a:ext>
                  </a:extLst>
                </a:gridCol>
              </a:tblGrid>
              <a:tr h="255441">
                <a:tc>
                  <a:txBody>
                    <a:bodyPr/>
                    <a:lstStyle/>
                    <a:p>
                      <a:r>
                        <a:rPr lang="en-US" dirty="0"/>
                        <a:t>Count</a:t>
                      </a:r>
                    </a:p>
                  </a:txBody>
                  <a:tcPr/>
                </a:tc>
                <a:tc>
                  <a:txBody>
                    <a:bodyPr/>
                    <a:lstStyle/>
                    <a:p>
                      <a:r>
                        <a:rPr lang="en-US" dirty="0"/>
                        <a:t>Organizations</a:t>
                      </a:r>
                    </a:p>
                  </a:txBody>
                  <a:tcPr/>
                </a:tc>
                <a:tc>
                  <a:txBody>
                    <a:bodyPr/>
                    <a:lstStyle/>
                    <a:p>
                      <a:r>
                        <a:rPr lang="en-US" dirty="0"/>
                        <a:t>Replication Slots</a:t>
                      </a:r>
                    </a:p>
                  </a:txBody>
                  <a:tcPr/>
                </a:tc>
                <a:extLst>
                  <a:ext uri="{0D108BD9-81ED-4DB2-BD59-A6C34878D82A}">
                    <a16:rowId xmlns:a16="http://schemas.microsoft.com/office/drawing/2014/main" val="1198985463"/>
                  </a:ext>
                </a:extLst>
              </a:tr>
              <a:tr h="255441">
                <a:tc>
                  <a:txBody>
                    <a:bodyPr/>
                    <a:lstStyle/>
                    <a:p>
                      <a:pPr algn="r"/>
                      <a:r>
                        <a:rPr lang="en-US" sz="1100" dirty="0"/>
                        <a:t>1</a:t>
                      </a:r>
                    </a:p>
                  </a:txBody>
                  <a:tcPr/>
                </a:tc>
                <a:tc>
                  <a:txBody>
                    <a:bodyPr/>
                    <a:lstStyle/>
                    <a:p>
                      <a:r>
                        <a:rPr lang="en-US" sz="1100" dirty="0"/>
                        <a:t>Asteroid Institute</a:t>
                      </a:r>
                    </a:p>
                  </a:txBody>
                  <a:tcPr/>
                </a:tc>
                <a:tc>
                  <a:txBody>
                    <a:bodyPr/>
                    <a:lstStyle/>
                    <a:p>
                      <a:r>
                        <a:rPr lang="en-US" sz="1100" dirty="0"/>
                        <a:t>2</a:t>
                      </a:r>
                    </a:p>
                  </a:txBody>
                  <a:tcPr/>
                </a:tc>
                <a:extLst>
                  <a:ext uri="{0D108BD9-81ED-4DB2-BD59-A6C34878D82A}">
                    <a16:rowId xmlns:a16="http://schemas.microsoft.com/office/drawing/2014/main" val="2018300163"/>
                  </a:ext>
                </a:extLst>
              </a:tr>
              <a:tr h="255441">
                <a:tc>
                  <a:txBody>
                    <a:bodyPr/>
                    <a:lstStyle/>
                    <a:p>
                      <a:pPr algn="r"/>
                      <a:r>
                        <a:rPr lang="en-US" sz="1100" dirty="0"/>
                        <a:t>2</a:t>
                      </a:r>
                    </a:p>
                  </a:txBody>
                  <a:tcPr/>
                </a:tc>
                <a:tc>
                  <a:txBody>
                    <a:bodyPr/>
                    <a:lstStyle/>
                    <a:p>
                      <a:r>
                        <a:rPr lang="en-US" sz="1100" dirty="0"/>
                        <a:t>Andreas Doppler</a:t>
                      </a:r>
                    </a:p>
                  </a:txBody>
                  <a:tcPr/>
                </a:tc>
                <a:tc>
                  <a:txBody>
                    <a:bodyPr/>
                    <a:lstStyle/>
                    <a:p>
                      <a:r>
                        <a:rPr lang="en-US" sz="1100" dirty="0"/>
                        <a:t>2</a:t>
                      </a:r>
                    </a:p>
                  </a:txBody>
                  <a:tcPr/>
                </a:tc>
                <a:extLst>
                  <a:ext uri="{0D108BD9-81ED-4DB2-BD59-A6C34878D82A}">
                    <a16:rowId xmlns:a16="http://schemas.microsoft.com/office/drawing/2014/main" val="3225727137"/>
                  </a:ext>
                </a:extLst>
              </a:tr>
              <a:tr h="255441">
                <a:tc>
                  <a:txBody>
                    <a:bodyPr/>
                    <a:lstStyle/>
                    <a:p>
                      <a:pPr algn="r"/>
                      <a:r>
                        <a:rPr lang="en-US" sz="1100" dirty="0"/>
                        <a:t>3</a:t>
                      </a:r>
                    </a:p>
                  </a:txBody>
                  <a:tcPr/>
                </a:tc>
                <a:tc>
                  <a:txBody>
                    <a:bodyPr/>
                    <a:lstStyle/>
                    <a:p>
                      <a:r>
                        <a:rPr lang="en-US" sz="1100" dirty="0"/>
                        <a:t>ESA (European Space Agency)</a:t>
                      </a:r>
                    </a:p>
                  </a:txBody>
                  <a:tcPr/>
                </a:tc>
                <a:tc>
                  <a:txBody>
                    <a:bodyPr/>
                    <a:lstStyle/>
                    <a:p>
                      <a:r>
                        <a:rPr lang="en-US" sz="1100" dirty="0"/>
                        <a:t>2</a:t>
                      </a:r>
                    </a:p>
                  </a:txBody>
                  <a:tcPr/>
                </a:tc>
                <a:extLst>
                  <a:ext uri="{0D108BD9-81ED-4DB2-BD59-A6C34878D82A}">
                    <a16:rowId xmlns:a16="http://schemas.microsoft.com/office/drawing/2014/main" val="4289654922"/>
                  </a:ext>
                </a:extLst>
              </a:tr>
              <a:tr h="255441">
                <a:tc>
                  <a:txBody>
                    <a:bodyPr/>
                    <a:lstStyle/>
                    <a:p>
                      <a:pPr algn="r"/>
                      <a:r>
                        <a:rPr lang="en-US" sz="1100" dirty="0">
                          <a:solidFill>
                            <a:schemeClr val="tx1"/>
                          </a:solidFill>
                        </a:rPr>
                        <a:t>4</a:t>
                      </a:r>
                    </a:p>
                  </a:txBody>
                  <a:tcPr/>
                </a:tc>
                <a:tc>
                  <a:txBody>
                    <a:bodyPr/>
                    <a:lstStyle/>
                    <a:p>
                      <a:r>
                        <a:rPr lang="en-US" sz="1100" dirty="0">
                          <a:solidFill>
                            <a:schemeClr val="tx1"/>
                          </a:solidFill>
                        </a:rPr>
                        <a:t>JPL (Jet Propulsion Lab)</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751705551"/>
                  </a:ext>
                </a:extLst>
              </a:tr>
              <a:tr h="255441">
                <a:tc>
                  <a:txBody>
                    <a:bodyPr/>
                    <a:lstStyle/>
                    <a:p>
                      <a:pPr algn="r"/>
                      <a:r>
                        <a:rPr lang="en-US" sz="1100" dirty="0">
                          <a:solidFill>
                            <a:schemeClr val="tx1"/>
                          </a:solidFill>
                        </a:rPr>
                        <a:t>5</a:t>
                      </a:r>
                    </a:p>
                  </a:txBody>
                  <a:tcPr/>
                </a:tc>
                <a:tc>
                  <a:txBody>
                    <a:bodyPr/>
                    <a:lstStyle/>
                    <a:p>
                      <a:r>
                        <a:rPr lang="en-US" sz="1100" dirty="0">
                          <a:solidFill>
                            <a:schemeClr val="tx1"/>
                          </a:solidFill>
                        </a:rPr>
                        <a:t>Tyler Linder</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2566175830"/>
                  </a:ext>
                </a:extLst>
              </a:tr>
              <a:tr h="255441">
                <a:tc>
                  <a:txBody>
                    <a:bodyPr/>
                    <a:lstStyle/>
                    <a:p>
                      <a:pPr algn="r"/>
                      <a:r>
                        <a:rPr lang="en-US" sz="1100" dirty="0"/>
                        <a:t>6</a:t>
                      </a:r>
                    </a:p>
                  </a:txBody>
                  <a:tcPr/>
                </a:tc>
                <a:tc>
                  <a:txBody>
                    <a:bodyPr/>
                    <a:lstStyle/>
                    <a:p>
                      <a:r>
                        <a:rPr lang="en-US" sz="1100" dirty="0"/>
                        <a:t>MPC loop</a:t>
                      </a:r>
                    </a:p>
                  </a:txBody>
                  <a:tcPr/>
                </a:tc>
                <a:tc>
                  <a:txBody>
                    <a:bodyPr/>
                    <a:lstStyle/>
                    <a:p>
                      <a:r>
                        <a:rPr lang="en-US" sz="1100" dirty="0"/>
                        <a:t>2</a:t>
                      </a:r>
                    </a:p>
                  </a:txBody>
                  <a:tcPr/>
                </a:tc>
                <a:extLst>
                  <a:ext uri="{0D108BD9-81ED-4DB2-BD59-A6C34878D82A}">
                    <a16:rowId xmlns:a16="http://schemas.microsoft.com/office/drawing/2014/main" val="2297727778"/>
                  </a:ext>
                </a:extLst>
              </a:tr>
              <a:tr h="255441">
                <a:tc>
                  <a:txBody>
                    <a:bodyPr/>
                    <a:lstStyle/>
                    <a:p>
                      <a:pPr algn="r"/>
                      <a:r>
                        <a:rPr lang="en-US" sz="1100" dirty="0"/>
                        <a:t>7</a:t>
                      </a:r>
                    </a:p>
                  </a:txBody>
                  <a:tcPr/>
                </a:tc>
                <a:tc>
                  <a:txBody>
                    <a:bodyPr/>
                    <a:lstStyle/>
                    <a:p>
                      <a:r>
                        <a:rPr lang="en-US" sz="1100" dirty="0"/>
                        <a:t>Peter Van </a:t>
                      </a:r>
                      <a:r>
                        <a:rPr lang="en-US" sz="1100" dirty="0" err="1"/>
                        <a:t>Wylen</a:t>
                      </a:r>
                      <a:endParaRPr lang="en-US" sz="1100" dirty="0"/>
                    </a:p>
                  </a:txBody>
                  <a:tcPr/>
                </a:tc>
                <a:tc>
                  <a:txBody>
                    <a:bodyPr/>
                    <a:lstStyle/>
                    <a:p>
                      <a:r>
                        <a:rPr lang="en-US" sz="1100" dirty="0"/>
                        <a:t>2</a:t>
                      </a:r>
                    </a:p>
                  </a:txBody>
                  <a:tcPr/>
                </a:tc>
                <a:extLst>
                  <a:ext uri="{0D108BD9-81ED-4DB2-BD59-A6C34878D82A}">
                    <a16:rowId xmlns:a16="http://schemas.microsoft.com/office/drawing/2014/main" val="3411470380"/>
                  </a:ext>
                </a:extLst>
              </a:tr>
              <a:tr h="255441">
                <a:tc>
                  <a:txBody>
                    <a:bodyPr/>
                    <a:lstStyle/>
                    <a:p>
                      <a:pPr algn="r"/>
                      <a:r>
                        <a:rPr lang="en-US" sz="1100" dirty="0"/>
                        <a:t>8</a:t>
                      </a:r>
                    </a:p>
                  </a:txBody>
                  <a:tcPr/>
                </a:tc>
                <a:tc>
                  <a:txBody>
                    <a:bodyPr/>
                    <a:lstStyle/>
                    <a:p>
                      <a:r>
                        <a:rPr lang="en-US" sz="1100" dirty="0"/>
                        <a:t>MAQI (SBN open query tool)</a:t>
                      </a:r>
                    </a:p>
                  </a:txBody>
                  <a:tcPr/>
                </a:tc>
                <a:tc>
                  <a:txBody>
                    <a:bodyPr/>
                    <a:lstStyle/>
                    <a:p>
                      <a:r>
                        <a:rPr lang="en-US" sz="1100" dirty="0"/>
                        <a:t>2</a:t>
                      </a:r>
                    </a:p>
                  </a:txBody>
                  <a:tcPr/>
                </a:tc>
                <a:extLst>
                  <a:ext uri="{0D108BD9-81ED-4DB2-BD59-A6C34878D82A}">
                    <a16:rowId xmlns:a16="http://schemas.microsoft.com/office/drawing/2014/main" val="3277594653"/>
                  </a:ext>
                </a:extLst>
              </a:tr>
              <a:tr h="255441">
                <a:tc>
                  <a:txBody>
                    <a:bodyPr/>
                    <a:lstStyle/>
                    <a:p>
                      <a:pPr algn="r"/>
                      <a:r>
                        <a:rPr lang="en-US" sz="1100" dirty="0"/>
                        <a:t>9</a:t>
                      </a:r>
                    </a:p>
                  </a:txBody>
                  <a:tcPr/>
                </a:tc>
                <a:tc>
                  <a:txBody>
                    <a:bodyPr/>
                    <a:lstStyle/>
                    <a:p>
                      <a:r>
                        <a:rPr lang="en-US" sz="1100" dirty="0" err="1"/>
                        <a:t>CalTech</a:t>
                      </a:r>
                      <a:endParaRPr lang="en-US" sz="1100" dirty="0"/>
                    </a:p>
                  </a:txBody>
                  <a:tcPr/>
                </a:tc>
                <a:tc>
                  <a:txBody>
                    <a:bodyPr/>
                    <a:lstStyle/>
                    <a:p>
                      <a:r>
                        <a:rPr lang="en-US" sz="1100" dirty="0"/>
                        <a:t>2</a:t>
                      </a:r>
                    </a:p>
                  </a:txBody>
                  <a:tcPr/>
                </a:tc>
                <a:extLst>
                  <a:ext uri="{0D108BD9-81ED-4DB2-BD59-A6C34878D82A}">
                    <a16:rowId xmlns:a16="http://schemas.microsoft.com/office/drawing/2014/main" val="1255260442"/>
                  </a:ext>
                </a:extLst>
              </a:tr>
              <a:tr h="255441">
                <a:tc>
                  <a:txBody>
                    <a:bodyPr/>
                    <a:lstStyle/>
                    <a:p>
                      <a:pPr algn="r"/>
                      <a:r>
                        <a:rPr lang="en-US" sz="1100" dirty="0">
                          <a:solidFill>
                            <a:schemeClr val="tx1"/>
                          </a:solidFill>
                        </a:rPr>
                        <a:t>10</a:t>
                      </a:r>
                    </a:p>
                  </a:txBody>
                  <a:tcPr/>
                </a:tc>
                <a:tc>
                  <a:txBody>
                    <a:bodyPr/>
                    <a:lstStyle/>
                    <a:p>
                      <a:r>
                        <a:rPr lang="en-US" sz="1100" dirty="0">
                          <a:solidFill>
                            <a:schemeClr val="tx1"/>
                          </a:solidFill>
                        </a:rPr>
                        <a:t>ODP (</a:t>
                      </a:r>
                      <a:r>
                        <a:rPr lang="en-US" sz="1100" dirty="0" err="1">
                          <a:solidFill>
                            <a:schemeClr val="tx1"/>
                          </a:solidFill>
                        </a:rPr>
                        <a:t>Observatorie</a:t>
                      </a:r>
                      <a:r>
                        <a:rPr lang="en-US" sz="1100" dirty="0">
                          <a:solidFill>
                            <a:schemeClr val="tx1"/>
                          </a:solidFill>
                        </a:rPr>
                        <a:t> de Paris, France)</a:t>
                      </a:r>
                    </a:p>
                  </a:txBody>
                  <a:tcPr/>
                </a:tc>
                <a:tc>
                  <a:txBody>
                    <a:bodyPr/>
                    <a:lstStyle/>
                    <a:p>
                      <a:r>
                        <a:rPr lang="en-US" sz="1100" dirty="0"/>
                        <a:t>2</a:t>
                      </a:r>
                    </a:p>
                  </a:txBody>
                  <a:tcPr/>
                </a:tc>
                <a:extLst>
                  <a:ext uri="{0D108BD9-81ED-4DB2-BD59-A6C34878D82A}">
                    <a16:rowId xmlns:a16="http://schemas.microsoft.com/office/drawing/2014/main" val="2615881055"/>
                  </a:ext>
                </a:extLst>
              </a:tr>
              <a:tr h="255441">
                <a:tc>
                  <a:txBody>
                    <a:bodyPr/>
                    <a:lstStyle/>
                    <a:p>
                      <a:pPr algn="r"/>
                      <a:r>
                        <a:rPr lang="en-US" sz="1100" dirty="0">
                          <a:solidFill>
                            <a:schemeClr val="tx1"/>
                          </a:solidFill>
                        </a:rPr>
                        <a:t>11</a:t>
                      </a:r>
                    </a:p>
                  </a:txBody>
                  <a:tcPr/>
                </a:tc>
                <a:tc>
                  <a:txBody>
                    <a:bodyPr/>
                    <a:lstStyle/>
                    <a:p>
                      <a:r>
                        <a:rPr lang="en-US" sz="1100" dirty="0" err="1">
                          <a:solidFill>
                            <a:schemeClr val="tx1"/>
                          </a:solidFill>
                        </a:rPr>
                        <a:t>PanSTARRS</a:t>
                      </a:r>
                      <a:endParaRPr lang="en-US" sz="1100" dirty="0">
                        <a:solidFill>
                          <a:schemeClr val="tx1"/>
                        </a:solidFill>
                      </a:endParaRPr>
                    </a:p>
                  </a:txBody>
                  <a:tcPr/>
                </a:tc>
                <a:tc>
                  <a:txBody>
                    <a:bodyPr/>
                    <a:lstStyle/>
                    <a:p>
                      <a:r>
                        <a:rPr lang="en-US" sz="1100" dirty="0">
                          <a:solidFill>
                            <a:schemeClr val="tx1"/>
                          </a:solidFill>
                        </a:rPr>
                        <a:t>2</a:t>
                      </a:r>
                    </a:p>
                  </a:txBody>
                  <a:tcPr/>
                </a:tc>
                <a:extLst>
                  <a:ext uri="{0D108BD9-81ED-4DB2-BD59-A6C34878D82A}">
                    <a16:rowId xmlns:a16="http://schemas.microsoft.com/office/drawing/2014/main" val="1748867415"/>
                  </a:ext>
                </a:extLst>
              </a:tr>
              <a:tr h="255441">
                <a:tc>
                  <a:txBody>
                    <a:bodyPr/>
                    <a:lstStyle/>
                    <a:p>
                      <a:pPr algn="r"/>
                      <a:r>
                        <a:rPr lang="en-US" sz="1100" dirty="0">
                          <a:solidFill>
                            <a:schemeClr val="tx1"/>
                          </a:solidFill>
                        </a:rPr>
                        <a:t>12</a:t>
                      </a:r>
                    </a:p>
                  </a:txBody>
                  <a:tcPr/>
                </a:tc>
                <a:tc>
                  <a:txBody>
                    <a:bodyPr/>
                    <a:lstStyle/>
                    <a:p>
                      <a:r>
                        <a:rPr lang="en-US" sz="1100" dirty="0">
                          <a:solidFill>
                            <a:schemeClr val="tx1"/>
                          </a:solidFill>
                        </a:rPr>
                        <a:t>CSS (Catalina Sky Survey)</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2987705017"/>
                  </a:ext>
                </a:extLst>
              </a:tr>
              <a:tr h="255441">
                <a:tc>
                  <a:txBody>
                    <a:bodyPr/>
                    <a:lstStyle/>
                    <a:p>
                      <a:pPr algn="r"/>
                      <a:r>
                        <a:rPr lang="en-US" sz="1100" dirty="0">
                          <a:solidFill>
                            <a:schemeClr val="tx1"/>
                          </a:solidFill>
                        </a:rPr>
                        <a:t>13</a:t>
                      </a:r>
                    </a:p>
                  </a:txBody>
                  <a:tcPr/>
                </a:tc>
                <a:tc>
                  <a:txBody>
                    <a:bodyPr/>
                    <a:lstStyle/>
                    <a:p>
                      <a:r>
                        <a:rPr lang="en-US" sz="1100" dirty="0">
                          <a:solidFill>
                            <a:schemeClr val="tx1"/>
                          </a:solidFill>
                        </a:rPr>
                        <a:t>Vera Rubin observatory</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4211877972"/>
                  </a:ext>
                </a:extLst>
              </a:tr>
              <a:tr h="255441">
                <a:tc>
                  <a:txBody>
                    <a:bodyPr/>
                    <a:lstStyle/>
                    <a:p>
                      <a:pPr algn="r"/>
                      <a:r>
                        <a:rPr lang="en-US" sz="1100" dirty="0">
                          <a:solidFill>
                            <a:schemeClr val="tx1"/>
                          </a:solidFill>
                        </a:rPr>
                        <a:t>14</a:t>
                      </a:r>
                    </a:p>
                  </a:txBody>
                  <a:tcPr/>
                </a:tc>
                <a:tc>
                  <a:txBody>
                    <a:bodyPr/>
                    <a:lstStyle/>
                    <a:p>
                      <a:r>
                        <a:rPr lang="en-US" sz="1100" dirty="0">
                          <a:solidFill>
                            <a:schemeClr val="tx1"/>
                          </a:solidFill>
                        </a:rPr>
                        <a:t>Rubin USDF (US Data Facility)</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2815507426"/>
                  </a:ext>
                </a:extLst>
              </a:tr>
              <a:tr h="255441">
                <a:tc>
                  <a:txBody>
                    <a:bodyPr/>
                    <a:lstStyle/>
                    <a:p>
                      <a:pPr algn="r"/>
                      <a:r>
                        <a:rPr lang="en-US" sz="1100" dirty="0">
                          <a:solidFill>
                            <a:schemeClr val="tx1"/>
                          </a:solidFill>
                        </a:rPr>
                        <a:t>15</a:t>
                      </a:r>
                    </a:p>
                  </a:txBody>
                  <a:tcPr/>
                </a:tc>
                <a:tc>
                  <a:txBody>
                    <a:bodyPr/>
                    <a:lstStyle/>
                    <a:p>
                      <a:r>
                        <a:rPr lang="en-US" sz="1100" dirty="0">
                          <a:solidFill>
                            <a:schemeClr val="tx1"/>
                          </a:solidFill>
                        </a:rPr>
                        <a:t>PMO (Purple Mountain Observatory, China)</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3510752601"/>
                  </a:ext>
                </a:extLst>
              </a:tr>
              <a:tr h="255441">
                <a:tc>
                  <a:txBody>
                    <a:bodyPr/>
                    <a:lstStyle/>
                    <a:p>
                      <a:pPr algn="r"/>
                      <a:r>
                        <a:rPr lang="en-US" sz="1100" dirty="0">
                          <a:solidFill>
                            <a:schemeClr val="tx1"/>
                          </a:solidFill>
                        </a:rPr>
                        <a:t>16</a:t>
                      </a:r>
                    </a:p>
                  </a:txBody>
                  <a:tcPr/>
                </a:tc>
                <a:tc>
                  <a:txBody>
                    <a:bodyPr/>
                    <a:lstStyle/>
                    <a:p>
                      <a:r>
                        <a:rPr lang="en-US" sz="1100" dirty="0">
                          <a:solidFill>
                            <a:schemeClr val="tx1"/>
                          </a:solidFill>
                        </a:rPr>
                        <a:t>LSST Brazil (Large Synoptic Survey Telescope)</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843433060"/>
                  </a:ext>
                </a:extLst>
              </a:tr>
              <a:tr h="255441">
                <a:tc>
                  <a:txBody>
                    <a:bodyPr/>
                    <a:lstStyle/>
                    <a:p>
                      <a:pPr algn="r"/>
                      <a:r>
                        <a:rPr lang="en-US" sz="1100" dirty="0">
                          <a:solidFill>
                            <a:schemeClr val="tx1"/>
                          </a:solidFill>
                        </a:rPr>
                        <a:t>17</a:t>
                      </a:r>
                    </a:p>
                  </a:txBody>
                  <a:tcPr/>
                </a:tc>
                <a:tc>
                  <a:txBody>
                    <a:bodyPr/>
                    <a:lstStyle/>
                    <a:p>
                      <a:r>
                        <a:rPr lang="en-US" sz="1100" dirty="0">
                          <a:solidFill>
                            <a:schemeClr val="tx1"/>
                          </a:solidFill>
                        </a:rPr>
                        <a:t>SDS (Space Dynamics Services, Italy)</a:t>
                      </a:r>
                    </a:p>
                  </a:txBody>
                  <a:tcPr/>
                </a:tc>
                <a:tc>
                  <a:txBody>
                    <a:bodyPr/>
                    <a:lstStyle/>
                    <a:p>
                      <a:r>
                        <a:rPr lang="en-US" sz="1100" dirty="0">
                          <a:solidFill>
                            <a:schemeClr val="tx1"/>
                          </a:solidFill>
                        </a:rPr>
                        <a:t>2</a:t>
                      </a:r>
                    </a:p>
                  </a:txBody>
                  <a:tcPr/>
                </a:tc>
                <a:extLst>
                  <a:ext uri="{0D108BD9-81ED-4DB2-BD59-A6C34878D82A}">
                    <a16:rowId xmlns:a16="http://schemas.microsoft.com/office/drawing/2014/main" val="1879366798"/>
                  </a:ext>
                </a:extLst>
              </a:tr>
              <a:tr h="255441">
                <a:tc>
                  <a:txBody>
                    <a:bodyPr/>
                    <a:lstStyle/>
                    <a:p>
                      <a:pPr algn="r"/>
                      <a:endParaRPr lang="en-US" sz="1100" b="1" dirty="0"/>
                    </a:p>
                  </a:txBody>
                  <a:tcPr/>
                </a:tc>
                <a:tc>
                  <a:txBody>
                    <a:bodyPr/>
                    <a:lstStyle/>
                    <a:p>
                      <a:pPr algn="r"/>
                      <a:r>
                        <a:rPr lang="en-US" sz="1100" b="1" dirty="0"/>
                        <a:t>Total</a:t>
                      </a:r>
                    </a:p>
                  </a:txBody>
                  <a:tcPr/>
                </a:tc>
                <a:tc>
                  <a:txBody>
                    <a:bodyPr/>
                    <a:lstStyle/>
                    <a:p>
                      <a:r>
                        <a:rPr lang="en-US" sz="1100" b="1" dirty="0"/>
                        <a:t>34</a:t>
                      </a:r>
                    </a:p>
                  </a:txBody>
                  <a:tcPr/>
                </a:tc>
                <a:extLst>
                  <a:ext uri="{0D108BD9-81ED-4DB2-BD59-A6C34878D82A}">
                    <a16:rowId xmlns:a16="http://schemas.microsoft.com/office/drawing/2014/main" val="3126098283"/>
                  </a:ext>
                </a:extLst>
              </a:tr>
            </a:tbl>
          </a:graphicData>
        </a:graphic>
      </p:graphicFrame>
      <p:sp>
        <p:nvSpPr>
          <p:cNvPr id="7" name="Date Placeholder 2">
            <a:extLst>
              <a:ext uri="{FF2B5EF4-FFF2-40B4-BE49-F238E27FC236}">
                <a16:creationId xmlns:a16="http://schemas.microsoft.com/office/drawing/2014/main" id="{4D7A27B5-2A2A-524A-9A81-A3AA2378C903}"/>
              </a:ext>
            </a:extLst>
          </p:cNvPr>
          <p:cNvSpPr>
            <a:spLocks noGrp="1"/>
          </p:cNvSpPr>
          <p:nvPr>
            <p:ph type="dt" sz="half" idx="10"/>
          </p:nvPr>
        </p:nvSpPr>
        <p:spPr>
          <a:xfrm>
            <a:off x="838200" y="6356350"/>
            <a:ext cx="2743200" cy="365125"/>
          </a:xfrm>
        </p:spPr>
        <p:txBody>
          <a:bodyPr/>
          <a:lstStyle/>
          <a:p>
            <a:r>
              <a:rPr lang="en-US" dirty="0"/>
              <a:t>05/15/2025</a:t>
            </a:r>
          </a:p>
        </p:txBody>
      </p:sp>
    </p:spTree>
    <p:extLst>
      <p:ext uri="{BB962C8B-B14F-4D97-AF65-F5344CB8AC3E}">
        <p14:creationId xmlns:p14="http://schemas.microsoft.com/office/powerpoint/2010/main" val="1520990682"/>
      </p:ext>
    </p:extLst>
  </p:cSld>
  <p:clrMapOvr>
    <a:masterClrMapping/>
  </p:clrMapOvr>
</p:sld>
</file>

<file path=ppt/theme/theme1.xml><?xml version="1.0" encoding="utf-8"?>
<a:theme xmlns:a="http://schemas.openxmlformats.org/drawingml/2006/main" name="Office Theme">
  <a:themeElements>
    <a:clrScheme name="Custom 2">
      <a:dk1>
        <a:srgbClr val="181616"/>
      </a:dk1>
      <a:lt1>
        <a:srgbClr val="FFFFFF"/>
      </a:lt1>
      <a:dk2>
        <a:srgbClr val="DEDEDE"/>
      </a:dk2>
      <a:lt2>
        <a:srgbClr val="8F8F8F"/>
      </a:lt2>
      <a:accent1>
        <a:srgbClr val="FED420"/>
      </a:accent1>
      <a:accent2>
        <a:srgbClr val="0661C1"/>
      </a:accent2>
      <a:accent3>
        <a:srgbClr val="3D9CCC"/>
      </a:accent3>
      <a:accent4>
        <a:srgbClr val="E03A3E"/>
      </a:accent4>
      <a:accent5>
        <a:srgbClr val="D48C2D"/>
      </a:accent5>
      <a:accent6>
        <a:srgbClr val="FED420"/>
      </a:accent6>
      <a:hlink>
        <a:srgbClr val="FED420"/>
      </a:hlink>
      <a:folHlink>
        <a:srgbClr val="FED42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ference Event Presentation">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14288</TotalTime>
  <Words>1221</Words>
  <Application>Microsoft Macintosh PowerPoint</Application>
  <PresentationFormat>Widescreen</PresentationFormat>
  <Paragraphs>262</Paragraphs>
  <Slides>32</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Arial</vt:lpstr>
      <vt:lpstr>Arial Narrow</vt:lpstr>
      <vt:lpstr>Athelas</vt:lpstr>
      <vt:lpstr>Avenir Next</vt:lpstr>
      <vt:lpstr>Calibri</vt:lpstr>
      <vt:lpstr>Calibri Light</vt:lpstr>
      <vt:lpstr>Familjen Grotesk</vt:lpstr>
      <vt:lpstr>Helvetica</vt:lpstr>
      <vt:lpstr>Public Sans Web</vt:lpstr>
      <vt:lpstr>Roboto</vt:lpstr>
      <vt:lpstr>Roboto Mono</vt:lpstr>
      <vt:lpstr>Tamil MN</vt:lpstr>
      <vt:lpstr>Work Sans</vt:lpstr>
      <vt:lpstr>Work Sans Medium</vt:lpstr>
      <vt:lpstr>Office Theme</vt:lpstr>
      <vt:lpstr>1_Office Theme</vt:lpstr>
      <vt:lpstr>Conference Event Presentation</vt:lpstr>
      <vt:lpstr>PowerPoint Presentation</vt:lpstr>
      <vt:lpstr>PowerPoint Presentation</vt:lpstr>
      <vt:lpstr>PowerPoint Presentation</vt:lpstr>
      <vt:lpstr>SmUG Presentations</vt:lpstr>
      <vt:lpstr>Information Services </vt:lpstr>
      <vt:lpstr>Information Services </vt:lpstr>
      <vt:lpstr>MPCDB Distribution &amp; Testing</vt:lpstr>
      <vt:lpstr>“Natural” Stress Test of MPC DB Distribution</vt:lpstr>
      <vt:lpstr>Current List of Subscribers</vt:lpstr>
      <vt:lpstr>In Brief:</vt:lpstr>
      <vt:lpstr>PowerPoint Presentation</vt:lpstr>
      <vt:lpstr>PowerPoint Presentation</vt:lpstr>
      <vt:lpstr>MPEC Watch – Recent Upgrades</vt:lpstr>
      <vt:lpstr>Data Access</vt:lpstr>
      <vt:lpstr>Surveys</vt:lpstr>
      <vt:lpstr>PowerPoint Presentation</vt:lpstr>
      <vt:lpstr>PowerPoint Presentation</vt:lpstr>
      <vt:lpstr>CATCH Speed improvements</vt:lpstr>
      <vt:lpstr>CATCH Analysis Tools</vt:lpstr>
      <vt:lpstr>OLAF - Individual Data Providers</vt:lpstr>
      <vt:lpstr>OLAF - Individual Data Providers</vt:lpstr>
      <vt:lpstr>Other Services</vt:lpstr>
      <vt:lpstr>Other Activities</vt:lpstr>
      <vt:lpstr>IAWN.net – website clean-up</vt:lpstr>
      <vt:lpstr>Near-Future Plans for IAWN Apophis Observing Campaigns</vt:lpstr>
      <vt:lpstr>IAWN: Overview</vt:lpstr>
      <vt:lpstr>IAWN Comet Campaign</vt:lpstr>
      <vt:lpstr>IAWN Apophis Campaign</vt:lpstr>
      <vt:lpstr>Backup Slides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 Bauer</dc:creator>
  <cp:lastModifiedBy>James M. Bauer</cp:lastModifiedBy>
  <cp:revision>222</cp:revision>
  <cp:lastPrinted>2021-07-18T01:58:39Z</cp:lastPrinted>
  <dcterms:created xsi:type="dcterms:W3CDTF">2021-07-13T01:58:40Z</dcterms:created>
  <dcterms:modified xsi:type="dcterms:W3CDTF">2025-09-10T10:41:07Z</dcterms:modified>
</cp:coreProperties>
</file>